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88" r:id="rId4"/>
    <p:sldId id="257" r:id="rId5"/>
    <p:sldId id="261" r:id="rId6"/>
    <p:sldId id="259" r:id="rId7"/>
    <p:sldId id="258" r:id="rId8"/>
    <p:sldId id="260" r:id="rId9"/>
    <p:sldId id="262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A4F45-F39F-4E76-8662-FA110C82C502}" v="189" dt="2025-08-14T14:03:08.6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Claessens" userId="d0318c18-5a83-4843-9a0a-304a2c886dc7" providerId="ADAL" clId="{4FDA4F45-F39F-4E76-8662-FA110C82C502}"/>
    <pc:docChg chg="undo redo custSel addSld delSld modSld sldOrd modMainMaster">
      <pc:chgData name="Scott Claessens" userId="d0318c18-5a83-4843-9a0a-304a2c886dc7" providerId="ADAL" clId="{4FDA4F45-F39F-4E76-8662-FA110C82C502}" dt="2025-08-15T12:08:05.960" v="6075" actId="197"/>
      <pc:docMkLst>
        <pc:docMk/>
      </pc:docMkLst>
      <pc:sldChg chg="addSp delSp modSp new mod">
        <pc:chgData name="Scott Claessens" userId="d0318c18-5a83-4843-9a0a-304a2c886dc7" providerId="ADAL" clId="{4FDA4F45-F39F-4E76-8662-FA110C82C502}" dt="2025-08-12T15:27:36.270" v="1988" actId="20577"/>
        <pc:sldMkLst>
          <pc:docMk/>
          <pc:sldMk cId="1867203029" sldId="256"/>
        </pc:sldMkLst>
        <pc:spChg chg="mod">
          <ac:chgData name="Scott Claessens" userId="d0318c18-5a83-4843-9a0a-304a2c886dc7" providerId="ADAL" clId="{4FDA4F45-F39F-4E76-8662-FA110C82C502}" dt="2025-08-12T14:23:28.292" v="803" actId="1036"/>
          <ac:spMkLst>
            <pc:docMk/>
            <pc:sldMk cId="1867203029" sldId="256"/>
            <ac:spMk id="2" creationId="{FB22EC30-A13E-B7BD-4A7D-28BBE7A61349}"/>
          </ac:spMkLst>
        </pc:spChg>
        <pc:spChg chg="mod">
          <ac:chgData name="Scott Claessens" userId="d0318c18-5a83-4843-9a0a-304a2c886dc7" providerId="ADAL" clId="{4FDA4F45-F39F-4E76-8662-FA110C82C502}" dt="2025-08-12T15:27:36.270" v="1988" actId="20577"/>
          <ac:spMkLst>
            <pc:docMk/>
            <pc:sldMk cId="1867203029" sldId="256"/>
            <ac:spMk id="3" creationId="{169DD821-29FE-BAF5-0E9D-7975DA85A964}"/>
          </ac:spMkLst>
        </pc:spChg>
        <pc:spChg chg="add mod">
          <ac:chgData name="Scott Claessens" userId="d0318c18-5a83-4843-9a0a-304a2c886dc7" providerId="ADAL" clId="{4FDA4F45-F39F-4E76-8662-FA110C82C502}" dt="2025-08-12T14:12:17.681" v="542" actId="164"/>
          <ac:spMkLst>
            <pc:docMk/>
            <pc:sldMk cId="1867203029" sldId="256"/>
            <ac:spMk id="5" creationId="{18D157F1-BDA6-59A5-4981-490504B5B50A}"/>
          </ac:spMkLst>
        </pc:spChg>
        <pc:spChg chg="add mod">
          <ac:chgData name="Scott Claessens" userId="d0318c18-5a83-4843-9a0a-304a2c886dc7" providerId="ADAL" clId="{4FDA4F45-F39F-4E76-8662-FA110C82C502}" dt="2025-08-12T14:12:17.681" v="542" actId="164"/>
          <ac:spMkLst>
            <pc:docMk/>
            <pc:sldMk cId="1867203029" sldId="256"/>
            <ac:spMk id="6" creationId="{91AC79BA-97D8-75A3-D2E6-00D4F3365888}"/>
          </ac:spMkLst>
        </pc:spChg>
        <pc:spChg chg="add mod">
          <ac:chgData name="Scott Claessens" userId="d0318c18-5a83-4843-9a0a-304a2c886dc7" providerId="ADAL" clId="{4FDA4F45-F39F-4E76-8662-FA110C82C502}" dt="2025-08-12T14:12:17.681" v="542" actId="164"/>
          <ac:spMkLst>
            <pc:docMk/>
            <pc:sldMk cId="1867203029" sldId="256"/>
            <ac:spMk id="7" creationId="{904A19AE-F4FB-7CD2-FC8E-7E0E266C1BAC}"/>
          </ac:spMkLst>
        </pc:spChg>
        <pc:spChg chg="add mod">
          <ac:chgData name="Scott Claessens" userId="d0318c18-5a83-4843-9a0a-304a2c886dc7" providerId="ADAL" clId="{4FDA4F45-F39F-4E76-8662-FA110C82C502}" dt="2025-08-12T14:12:17.681" v="542" actId="164"/>
          <ac:spMkLst>
            <pc:docMk/>
            <pc:sldMk cId="1867203029" sldId="256"/>
            <ac:spMk id="8" creationId="{52B31047-0FEE-0791-A7F8-241D02EBF38E}"/>
          </ac:spMkLst>
        </pc:spChg>
        <pc:spChg chg="add mod">
          <ac:chgData name="Scott Claessens" userId="d0318c18-5a83-4843-9a0a-304a2c886dc7" providerId="ADAL" clId="{4FDA4F45-F39F-4E76-8662-FA110C82C502}" dt="2025-08-12T14:12:17.681" v="542" actId="164"/>
          <ac:spMkLst>
            <pc:docMk/>
            <pc:sldMk cId="1867203029" sldId="256"/>
            <ac:spMk id="14" creationId="{12F03425-6EB5-5649-DB61-55CDA3881417}"/>
          </ac:spMkLst>
        </pc:spChg>
        <pc:grpChg chg="add mod">
          <ac:chgData name="Scott Claessens" userId="d0318c18-5a83-4843-9a0a-304a2c886dc7" providerId="ADAL" clId="{4FDA4F45-F39F-4E76-8662-FA110C82C502}" dt="2025-08-12T14:12:17.681" v="542" actId="164"/>
          <ac:grpSpMkLst>
            <pc:docMk/>
            <pc:sldMk cId="1867203029" sldId="256"/>
            <ac:grpSpMk id="15" creationId="{92F8561F-B374-F6A7-0B40-B4488ADF4DC1}"/>
          </ac:grpSpMkLst>
        </pc:grpChg>
        <pc:cxnChg chg="add mod">
          <ac:chgData name="Scott Claessens" userId="d0318c18-5a83-4843-9a0a-304a2c886dc7" providerId="ADAL" clId="{4FDA4F45-F39F-4E76-8662-FA110C82C502}" dt="2025-08-12T14:12:17.681" v="542" actId="164"/>
          <ac:cxnSpMkLst>
            <pc:docMk/>
            <pc:sldMk cId="1867203029" sldId="256"/>
            <ac:cxnSpMk id="10" creationId="{61B08F47-D962-B5BF-4F2E-87A616DEF8C1}"/>
          </ac:cxnSpMkLst>
        </pc:cxnChg>
        <pc:cxnChg chg="add mod">
          <ac:chgData name="Scott Claessens" userId="d0318c18-5a83-4843-9a0a-304a2c886dc7" providerId="ADAL" clId="{4FDA4F45-F39F-4E76-8662-FA110C82C502}" dt="2025-08-12T14:12:17.681" v="542" actId="164"/>
          <ac:cxnSpMkLst>
            <pc:docMk/>
            <pc:sldMk cId="1867203029" sldId="256"/>
            <ac:cxnSpMk id="11" creationId="{295609C7-0643-4302-0590-0F328F7DD621}"/>
          </ac:cxnSpMkLst>
        </pc:cxnChg>
        <pc:cxnChg chg="add mod">
          <ac:chgData name="Scott Claessens" userId="d0318c18-5a83-4843-9a0a-304a2c886dc7" providerId="ADAL" clId="{4FDA4F45-F39F-4E76-8662-FA110C82C502}" dt="2025-08-12T14:12:17.681" v="542" actId="164"/>
          <ac:cxnSpMkLst>
            <pc:docMk/>
            <pc:sldMk cId="1867203029" sldId="256"/>
            <ac:cxnSpMk id="12" creationId="{F8059625-6CC0-A7BF-BEC4-CBD7962CA9C2}"/>
          </ac:cxnSpMkLst>
        </pc:cxnChg>
        <pc:cxnChg chg="add mod">
          <ac:chgData name="Scott Claessens" userId="d0318c18-5a83-4843-9a0a-304a2c886dc7" providerId="ADAL" clId="{4FDA4F45-F39F-4E76-8662-FA110C82C502}" dt="2025-08-12T14:12:17.681" v="542" actId="164"/>
          <ac:cxnSpMkLst>
            <pc:docMk/>
            <pc:sldMk cId="1867203029" sldId="256"/>
            <ac:cxnSpMk id="13" creationId="{DE10F301-ABD6-BDA0-72FC-E041907D685B}"/>
          </ac:cxnSpMkLst>
        </pc:cxnChg>
      </pc:sldChg>
      <pc:sldChg chg="addSp delSp modSp new mod setBg modAnim">
        <pc:chgData name="Scott Claessens" userId="d0318c18-5a83-4843-9a0a-304a2c886dc7" providerId="ADAL" clId="{4FDA4F45-F39F-4E76-8662-FA110C82C502}" dt="2025-08-12T15:27:44.519" v="1989" actId="20577"/>
        <pc:sldMkLst>
          <pc:docMk/>
          <pc:sldMk cId="4019457766" sldId="257"/>
        </pc:sldMkLst>
        <pc:spChg chg="add del mod">
          <ac:chgData name="Scott Claessens" userId="d0318c18-5a83-4843-9a0a-304a2c886dc7" providerId="ADAL" clId="{4FDA4F45-F39F-4E76-8662-FA110C82C502}" dt="2025-08-12T15:27:44.519" v="1989" actId="20577"/>
          <ac:spMkLst>
            <pc:docMk/>
            <pc:sldMk cId="4019457766" sldId="257"/>
            <ac:spMk id="4" creationId="{3C23A6D0-7BA5-CE9D-1660-87E4DD4E17F7}"/>
          </ac:spMkLst>
        </pc:spChg>
        <pc:spChg chg="add mod ord">
          <ac:chgData name="Scott Claessens" userId="d0318c18-5a83-4843-9a0a-304a2c886dc7" providerId="ADAL" clId="{4FDA4F45-F39F-4E76-8662-FA110C82C502}" dt="2025-08-12T14:22:29.511" v="770" actId="207"/>
          <ac:spMkLst>
            <pc:docMk/>
            <pc:sldMk cId="4019457766" sldId="257"/>
            <ac:spMk id="11" creationId="{31D058CA-FB54-EF8F-9766-30FCE20F3539}"/>
          </ac:spMkLst>
        </pc:spChg>
        <pc:spChg chg="add mod">
          <ac:chgData name="Scott Claessens" userId="d0318c18-5a83-4843-9a0a-304a2c886dc7" providerId="ADAL" clId="{4FDA4F45-F39F-4E76-8662-FA110C82C502}" dt="2025-08-12T14:22:29.511" v="770" actId="207"/>
          <ac:spMkLst>
            <pc:docMk/>
            <pc:sldMk cId="4019457766" sldId="257"/>
            <ac:spMk id="12" creationId="{BBC7D518-9C01-64F7-C89F-8AA5A7CB2F47}"/>
          </ac:spMkLst>
        </pc:spChg>
        <pc:spChg chg="add mod">
          <ac:chgData name="Scott Claessens" userId="d0318c18-5a83-4843-9a0a-304a2c886dc7" providerId="ADAL" clId="{4FDA4F45-F39F-4E76-8662-FA110C82C502}" dt="2025-08-12T14:24:43.913" v="860" actId="1036"/>
          <ac:spMkLst>
            <pc:docMk/>
            <pc:sldMk cId="4019457766" sldId="257"/>
            <ac:spMk id="13" creationId="{03F67259-4392-0570-3391-7BDAF299EEB8}"/>
          </ac:spMkLst>
        </pc:spChg>
      </pc:sldChg>
      <pc:sldChg chg="modSp new del mod">
        <pc:chgData name="Scott Claessens" userId="d0318c18-5a83-4843-9a0a-304a2c886dc7" providerId="ADAL" clId="{4FDA4F45-F39F-4E76-8662-FA110C82C502}" dt="2025-08-12T14:29:49.832" v="914" actId="47"/>
        <pc:sldMkLst>
          <pc:docMk/>
          <pc:sldMk cId="2731508685" sldId="258"/>
        </pc:sldMkLst>
      </pc:sldChg>
      <pc:sldChg chg="modSp new mod modAnim">
        <pc:chgData name="Scott Claessens" userId="d0318c18-5a83-4843-9a0a-304a2c886dc7" providerId="ADAL" clId="{4FDA4F45-F39F-4E76-8662-FA110C82C502}" dt="2025-08-12T15:23:26.753" v="1984" actId="14100"/>
        <pc:sldMkLst>
          <pc:docMk/>
          <pc:sldMk cId="2942075311" sldId="258"/>
        </pc:sldMkLst>
        <pc:spChg chg="mod">
          <ac:chgData name="Scott Claessens" userId="d0318c18-5a83-4843-9a0a-304a2c886dc7" providerId="ADAL" clId="{4FDA4F45-F39F-4E76-8662-FA110C82C502}" dt="2025-08-12T14:59:10.618" v="1571" actId="20577"/>
          <ac:spMkLst>
            <pc:docMk/>
            <pc:sldMk cId="2942075311" sldId="258"/>
            <ac:spMk id="2" creationId="{61BB529E-1A93-EB6F-CCAD-2EAA28E8C36F}"/>
          </ac:spMkLst>
        </pc:spChg>
        <pc:spChg chg="mod">
          <ac:chgData name="Scott Claessens" userId="d0318c18-5a83-4843-9a0a-304a2c886dc7" providerId="ADAL" clId="{4FDA4F45-F39F-4E76-8662-FA110C82C502}" dt="2025-08-12T15:23:26.753" v="1984" actId="14100"/>
          <ac:spMkLst>
            <pc:docMk/>
            <pc:sldMk cId="2942075311" sldId="258"/>
            <ac:spMk id="3" creationId="{87DE6513-7136-2DE6-8993-CA3A7ACD90E8}"/>
          </ac:spMkLst>
        </pc:spChg>
      </pc:sldChg>
      <pc:sldChg chg="addSp delSp modSp new mod">
        <pc:chgData name="Scott Claessens" userId="d0318c18-5a83-4843-9a0a-304a2c886dc7" providerId="ADAL" clId="{4FDA4F45-F39F-4E76-8662-FA110C82C502}" dt="2025-08-12T14:49:54.517" v="976" actId="478"/>
        <pc:sldMkLst>
          <pc:docMk/>
          <pc:sldMk cId="1598992714" sldId="259"/>
        </pc:sldMkLst>
        <pc:picChg chg="add del mod">
          <ac:chgData name="Scott Claessens" userId="d0318c18-5a83-4843-9a0a-304a2c886dc7" providerId="ADAL" clId="{4FDA4F45-F39F-4E76-8662-FA110C82C502}" dt="2025-08-12T14:49:54.517" v="976" actId="478"/>
          <ac:picMkLst>
            <pc:docMk/>
            <pc:sldMk cId="1598992714" sldId="259"/>
            <ac:picMk id="3" creationId="{27119139-0F5E-A559-B5D1-80E322EEBA53}"/>
          </ac:picMkLst>
        </pc:picChg>
      </pc:sldChg>
      <pc:sldChg chg="addSp delSp modSp new mod modAnim">
        <pc:chgData name="Scott Claessens" userId="d0318c18-5a83-4843-9a0a-304a2c886dc7" providerId="ADAL" clId="{4FDA4F45-F39F-4E76-8662-FA110C82C502}" dt="2025-08-12T15:18:15.967" v="1756"/>
        <pc:sldMkLst>
          <pc:docMk/>
          <pc:sldMk cId="3933312576" sldId="260"/>
        </pc:sldMkLst>
        <pc:spChg chg="add mod">
          <ac:chgData name="Scott Claessens" userId="d0318c18-5a83-4843-9a0a-304a2c886dc7" providerId="ADAL" clId="{4FDA4F45-F39F-4E76-8662-FA110C82C502}" dt="2025-08-12T15:17:05.562" v="1753" actId="20577"/>
          <ac:spMkLst>
            <pc:docMk/>
            <pc:sldMk cId="3933312576" sldId="260"/>
            <ac:spMk id="4" creationId="{9C73301B-40FE-D553-7A9E-B0A45E6B3E33}"/>
          </ac:spMkLst>
        </pc:spChg>
        <pc:spChg chg="add mod">
          <ac:chgData name="Scott Claessens" userId="d0318c18-5a83-4843-9a0a-304a2c886dc7" providerId="ADAL" clId="{4FDA4F45-F39F-4E76-8662-FA110C82C502}" dt="2025-08-12T15:17:08.134" v="1754" actId="20577"/>
          <ac:spMkLst>
            <pc:docMk/>
            <pc:sldMk cId="3933312576" sldId="260"/>
            <ac:spMk id="7" creationId="{FF023BDB-8807-4985-B96E-BA549AB18875}"/>
          </ac:spMkLst>
        </pc:spChg>
        <pc:picChg chg="add mod modCrop">
          <ac:chgData name="Scott Claessens" userId="d0318c18-5a83-4843-9a0a-304a2c886dc7" providerId="ADAL" clId="{4FDA4F45-F39F-4E76-8662-FA110C82C502}" dt="2025-08-12T15:10:38.928" v="1597" actId="732"/>
          <ac:picMkLst>
            <pc:docMk/>
            <pc:sldMk cId="3933312576" sldId="260"/>
            <ac:picMk id="3" creationId="{D48DBCF7-A041-CD51-E0C3-88553CB42CE2}"/>
          </ac:picMkLst>
        </pc:picChg>
      </pc:sldChg>
      <pc:sldChg chg="addSp delSp modSp new mod">
        <pc:chgData name="Scott Claessens" userId="d0318c18-5a83-4843-9a0a-304a2c886dc7" providerId="ADAL" clId="{4FDA4F45-F39F-4E76-8662-FA110C82C502}" dt="2025-08-14T13:53:40.779" v="5698" actId="165"/>
        <pc:sldMkLst>
          <pc:docMk/>
          <pc:sldMk cId="1292602829" sldId="261"/>
        </pc:sldMkLst>
        <pc:spChg chg="mod">
          <ac:chgData name="Scott Claessens" userId="d0318c18-5a83-4843-9a0a-304a2c886dc7" providerId="ADAL" clId="{4FDA4F45-F39F-4E76-8662-FA110C82C502}" dt="2025-08-12T15:19:51.170" v="1785" actId="20577"/>
          <ac:spMkLst>
            <pc:docMk/>
            <pc:sldMk cId="1292602829" sldId="261"/>
            <ac:spMk id="2" creationId="{34F91E66-A588-0F95-8D9F-4BA46E4544DA}"/>
          </ac:spMkLst>
        </pc:spChg>
        <pc:spChg chg="mod">
          <ac:chgData name="Scott Claessens" userId="d0318c18-5a83-4843-9a0a-304a2c886dc7" providerId="ADAL" clId="{4FDA4F45-F39F-4E76-8662-FA110C82C502}" dt="2025-08-12T15:27:53.130" v="2013" actId="20577"/>
          <ac:spMkLst>
            <pc:docMk/>
            <pc:sldMk cId="1292602829" sldId="261"/>
            <ac:spMk id="3" creationId="{A5DCF1FF-BEEA-A88F-AF68-71CC8BC222E3}"/>
          </ac:spMkLst>
        </pc:spChg>
        <pc:spChg chg="mod topLvl">
          <ac:chgData name="Scott Claessens" userId="d0318c18-5a83-4843-9a0a-304a2c886dc7" providerId="ADAL" clId="{4FDA4F45-F39F-4E76-8662-FA110C82C502}" dt="2025-08-14T13:53:40.779" v="5698" actId="165"/>
          <ac:spMkLst>
            <pc:docMk/>
            <pc:sldMk cId="1292602829" sldId="261"/>
            <ac:spMk id="5" creationId="{6F48B020-560A-64A1-9657-9F654F6737A8}"/>
          </ac:spMkLst>
        </pc:spChg>
        <pc:spChg chg="mod topLvl">
          <ac:chgData name="Scott Claessens" userId="d0318c18-5a83-4843-9a0a-304a2c886dc7" providerId="ADAL" clId="{4FDA4F45-F39F-4E76-8662-FA110C82C502}" dt="2025-08-14T13:53:40.779" v="5698" actId="165"/>
          <ac:spMkLst>
            <pc:docMk/>
            <pc:sldMk cId="1292602829" sldId="261"/>
            <ac:spMk id="6" creationId="{FCDB9736-8B8D-6A21-D3EF-BDDE83FC95CE}"/>
          </ac:spMkLst>
        </pc:spChg>
        <pc:spChg chg="mod topLvl">
          <ac:chgData name="Scott Claessens" userId="d0318c18-5a83-4843-9a0a-304a2c886dc7" providerId="ADAL" clId="{4FDA4F45-F39F-4E76-8662-FA110C82C502}" dt="2025-08-14T13:53:40.779" v="5698" actId="165"/>
          <ac:spMkLst>
            <pc:docMk/>
            <pc:sldMk cId="1292602829" sldId="261"/>
            <ac:spMk id="7" creationId="{57C0A89E-74AB-63D3-EE6C-73B9B14C6A66}"/>
          </ac:spMkLst>
        </pc:spChg>
        <pc:spChg chg="mod topLvl">
          <ac:chgData name="Scott Claessens" userId="d0318c18-5a83-4843-9a0a-304a2c886dc7" providerId="ADAL" clId="{4FDA4F45-F39F-4E76-8662-FA110C82C502}" dt="2025-08-14T13:53:40.779" v="5698" actId="165"/>
          <ac:spMkLst>
            <pc:docMk/>
            <pc:sldMk cId="1292602829" sldId="261"/>
            <ac:spMk id="8" creationId="{58447DCF-262E-C9CF-778A-75216A684709}"/>
          </ac:spMkLst>
        </pc:spChg>
        <pc:spChg chg="mod topLvl">
          <ac:chgData name="Scott Claessens" userId="d0318c18-5a83-4843-9a0a-304a2c886dc7" providerId="ADAL" clId="{4FDA4F45-F39F-4E76-8662-FA110C82C502}" dt="2025-08-14T13:53:40.779" v="5698" actId="165"/>
          <ac:spMkLst>
            <pc:docMk/>
            <pc:sldMk cId="1292602829" sldId="261"/>
            <ac:spMk id="13" creationId="{FC7C7B43-3956-5771-3B24-381B456D4942}"/>
          </ac:spMkLst>
        </pc:spChg>
        <pc:grpChg chg="add del mod">
          <ac:chgData name="Scott Claessens" userId="d0318c18-5a83-4843-9a0a-304a2c886dc7" providerId="ADAL" clId="{4FDA4F45-F39F-4E76-8662-FA110C82C502}" dt="2025-08-14T13:53:40.779" v="5698" actId="165"/>
          <ac:grpSpMkLst>
            <pc:docMk/>
            <pc:sldMk cId="1292602829" sldId="261"/>
            <ac:grpSpMk id="4" creationId="{0E02A432-EF13-7E6C-43F2-3A74756A34DF}"/>
          </ac:grpSpMkLst>
        </pc:grpChg>
        <pc:cxnChg chg="mod topLvl">
          <ac:chgData name="Scott Claessens" userId="d0318c18-5a83-4843-9a0a-304a2c886dc7" providerId="ADAL" clId="{4FDA4F45-F39F-4E76-8662-FA110C82C502}" dt="2025-08-14T13:53:40.779" v="5698" actId="165"/>
          <ac:cxnSpMkLst>
            <pc:docMk/>
            <pc:sldMk cId="1292602829" sldId="261"/>
            <ac:cxnSpMk id="9" creationId="{6BF3AC33-7552-7308-BE7A-66E0A58613DB}"/>
          </ac:cxnSpMkLst>
        </pc:cxnChg>
        <pc:cxnChg chg="mod topLvl">
          <ac:chgData name="Scott Claessens" userId="d0318c18-5a83-4843-9a0a-304a2c886dc7" providerId="ADAL" clId="{4FDA4F45-F39F-4E76-8662-FA110C82C502}" dt="2025-08-14T13:53:40.779" v="5698" actId="165"/>
          <ac:cxnSpMkLst>
            <pc:docMk/>
            <pc:sldMk cId="1292602829" sldId="261"/>
            <ac:cxnSpMk id="10" creationId="{97CA16EC-9791-B74B-ECCE-0AD34B20A60C}"/>
          </ac:cxnSpMkLst>
        </pc:cxnChg>
        <pc:cxnChg chg="mod topLvl">
          <ac:chgData name="Scott Claessens" userId="d0318c18-5a83-4843-9a0a-304a2c886dc7" providerId="ADAL" clId="{4FDA4F45-F39F-4E76-8662-FA110C82C502}" dt="2025-08-14T13:53:40.779" v="5698" actId="165"/>
          <ac:cxnSpMkLst>
            <pc:docMk/>
            <pc:sldMk cId="1292602829" sldId="261"/>
            <ac:cxnSpMk id="11" creationId="{7D8CFAF4-0854-2878-0CCB-C61250055661}"/>
          </ac:cxnSpMkLst>
        </pc:cxnChg>
        <pc:cxnChg chg="mod topLvl">
          <ac:chgData name="Scott Claessens" userId="d0318c18-5a83-4843-9a0a-304a2c886dc7" providerId="ADAL" clId="{4FDA4F45-F39F-4E76-8662-FA110C82C502}" dt="2025-08-14T13:53:40.779" v="5698" actId="165"/>
          <ac:cxnSpMkLst>
            <pc:docMk/>
            <pc:sldMk cId="1292602829" sldId="261"/>
            <ac:cxnSpMk id="12" creationId="{4983E6B1-AA01-5DE4-446C-6AA02E546889}"/>
          </ac:cxnSpMkLst>
        </pc:cxnChg>
      </pc:sldChg>
      <pc:sldChg chg="modSp new mod modAnim">
        <pc:chgData name="Scott Claessens" userId="d0318c18-5a83-4843-9a0a-304a2c886dc7" providerId="ADAL" clId="{4FDA4F45-F39F-4E76-8662-FA110C82C502}" dt="2025-08-14T13:35:32.477" v="5449" actId="20577"/>
        <pc:sldMkLst>
          <pc:docMk/>
          <pc:sldMk cId="1904445180" sldId="262"/>
        </pc:sldMkLst>
        <pc:spChg chg="mod">
          <ac:chgData name="Scott Claessens" userId="d0318c18-5a83-4843-9a0a-304a2c886dc7" providerId="ADAL" clId="{4FDA4F45-F39F-4E76-8662-FA110C82C502}" dt="2025-08-12T15:28:14.934" v="2040" actId="20577"/>
          <ac:spMkLst>
            <pc:docMk/>
            <pc:sldMk cId="1904445180" sldId="262"/>
            <ac:spMk id="2" creationId="{980DD34F-51E9-41CF-0315-A55980E7ED46}"/>
          </ac:spMkLst>
        </pc:spChg>
        <pc:spChg chg="mod">
          <ac:chgData name="Scott Claessens" userId="d0318c18-5a83-4843-9a0a-304a2c886dc7" providerId="ADAL" clId="{4FDA4F45-F39F-4E76-8662-FA110C82C502}" dt="2025-08-14T13:35:32.477" v="5449" actId="20577"/>
          <ac:spMkLst>
            <pc:docMk/>
            <pc:sldMk cId="1904445180" sldId="262"/>
            <ac:spMk id="3" creationId="{63767149-8A5D-E707-38A7-1E0A77E017D1}"/>
          </ac:spMkLst>
        </pc:spChg>
      </pc:sldChg>
      <pc:sldChg chg="delSp new del mod">
        <pc:chgData name="Scott Claessens" userId="d0318c18-5a83-4843-9a0a-304a2c886dc7" providerId="ADAL" clId="{4FDA4F45-F39F-4E76-8662-FA110C82C502}" dt="2025-08-12T15:28:06.431" v="2015" actId="47"/>
        <pc:sldMkLst>
          <pc:docMk/>
          <pc:sldMk cId="2610408196" sldId="262"/>
        </pc:sldMkLst>
      </pc:sldChg>
      <pc:sldChg chg="addSp delSp modSp new mod ord setBg addAnim modAnim">
        <pc:chgData name="Scott Claessens" userId="d0318c18-5a83-4843-9a0a-304a2c886dc7" providerId="ADAL" clId="{4FDA4F45-F39F-4E76-8662-FA110C82C502}" dt="2025-08-12T16:04:27.047" v="2923"/>
        <pc:sldMkLst>
          <pc:docMk/>
          <pc:sldMk cId="50076582" sldId="263"/>
        </pc:sldMkLst>
        <pc:spChg chg="mod ord">
          <ac:chgData name="Scott Claessens" userId="d0318c18-5a83-4843-9a0a-304a2c886dc7" providerId="ADAL" clId="{4FDA4F45-F39F-4E76-8662-FA110C82C502}" dt="2025-08-12T15:44:50.092" v="2537" actId="1038"/>
          <ac:spMkLst>
            <pc:docMk/>
            <pc:sldMk cId="50076582" sldId="263"/>
            <ac:spMk id="2" creationId="{1CC22D2B-0599-EDC4-8125-D31F9FA402BE}"/>
          </ac:spMkLst>
        </pc:spChg>
        <pc:spChg chg="mod">
          <ac:chgData name="Scott Claessens" userId="d0318c18-5a83-4843-9a0a-304a2c886dc7" providerId="ADAL" clId="{4FDA4F45-F39F-4E76-8662-FA110C82C502}" dt="2025-08-12T15:44:50.092" v="2537" actId="1038"/>
          <ac:spMkLst>
            <pc:docMk/>
            <pc:sldMk cId="50076582" sldId="263"/>
            <ac:spMk id="3" creationId="{A83D2B70-280F-FB20-3AA6-83489EF6B47C}"/>
          </ac:spMkLst>
        </pc:spChg>
        <pc:spChg chg="add mod">
          <ac:chgData name="Scott Claessens" userId="d0318c18-5a83-4843-9a0a-304a2c886dc7" providerId="ADAL" clId="{4FDA4F45-F39F-4E76-8662-FA110C82C502}" dt="2025-08-12T15:44:37.557" v="2511" actId="2085"/>
          <ac:spMkLst>
            <pc:docMk/>
            <pc:sldMk cId="50076582" sldId="263"/>
            <ac:spMk id="10" creationId="{673FC207-A0A4-4FD9-69D1-099898E4DC48}"/>
          </ac:spMkLst>
        </pc:spChg>
        <pc:spChg chg="add">
          <ac:chgData name="Scott Claessens" userId="d0318c18-5a83-4843-9a0a-304a2c886dc7" providerId="ADAL" clId="{4FDA4F45-F39F-4E76-8662-FA110C82C502}" dt="2025-08-12T15:42:20.327" v="2461" actId="26606"/>
          <ac:spMkLst>
            <pc:docMk/>
            <pc:sldMk cId="50076582" sldId="263"/>
            <ac:spMk id="14" creationId="{F13C74B1-5B17-4795-BED0-7140497B445A}"/>
          </ac:spMkLst>
        </pc:spChg>
        <pc:spChg chg="add">
          <ac:chgData name="Scott Claessens" userId="d0318c18-5a83-4843-9a0a-304a2c886dc7" providerId="ADAL" clId="{4FDA4F45-F39F-4E76-8662-FA110C82C502}" dt="2025-08-12T15:42:20.327" v="2461" actId="26606"/>
          <ac:spMkLst>
            <pc:docMk/>
            <pc:sldMk cId="50076582" sldId="263"/>
            <ac:spMk id="16" creationId="{D4974D33-8DC5-464E-8C6D-BE58F0669C17}"/>
          </ac:spMkLst>
        </pc:spChg>
        <pc:picChg chg="add mod">
          <ac:chgData name="Scott Claessens" userId="d0318c18-5a83-4843-9a0a-304a2c886dc7" providerId="ADAL" clId="{4FDA4F45-F39F-4E76-8662-FA110C82C502}" dt="2025-08-12T15:44:20.683" v="2507" actId="1035"/>
          <ac:picMkLst>
            <pc:docMk/>
            <pc:sldMk cId="50076582" sldId="263"/>
            <ac:picMk id="9" creationId="{EB7C28A5-B38A-838A-1F51-F8E5E48B77F1}"/>
          </ac:picMkLst>
        </pc:picChg>
      </pc:sldChg>
      <pc:sldChg chg="addSp modSp new mod">
        <pc:chgData name="Scott Claessens" userId="d0318c18-5a83-4843-9a0a-304a2c886dc7" providerId="ADAL" clId="{4FDA4F45-F39F-4E76-8662-FA110C82C502}" dt="2025-08-12T15:46:58.962" v="2577" actId="1037"/>
        <pc:sldMkLst>
          <pc:docMk/>
          <pc:sldMk cId="3265289244" sldId="264"/>
        </pc:sldMkLst>
        <pc:spChg chg="add mod">
          <ac:chgData name="Scott Claessens" userId="d0318c18-5a83-4843-9a0a-304a2c886dc7" providerId="ADAL" clId="{4FDA4F45-F39F-4E76-8662-FA110C82C502}" dt="2025-08-12T15:46:21.452" v="2555" actId="1076"/>
          <ac:spMkLst>
            <pc:docMk/>
            <pc:sldMk cId="3265289244" sldId="264"/>
            <ac:spMk id="2" creationId="{EECC1C01-EFBB-C7FC-0911-4C169130A2B8}"/>
          </ac:spMkLst>
        </pc:spChg>
        <pc:spChg chg="add mod">
          <ac:chgData name="Scott Claessens" userId="d0318c18-5a83-4843-9a0a-304a2c886dc7" providerId="ADAL" clId="{4FDA4F45-F39F-4E76-8662-FA110C82C502}" dt="2025-08-12T15:46:27.803" v="2561" actId="20577"/>
          <ac:spMkLst>
            <pc:docMk/>
            <pc:sldMk cId="3265289244" sldId="264"/>
            <ac:spMk id="3" creationId="{1CBA75AC-885F-BCA9-E56F-33AB64B654E3}"/>
          </ac:spMkLst>
        </pc:spChg>
        <pc:cxnChg chg="add mod">
          <ac:chgData name="Scott Claessens" userId="d0318c18-5a83-4843-9a0a-304a2c886dc7" providerId="ADAL" clId="{4FDA4F45-F39F-4E76-8662-FA110C82C502}" dt="2025-08-12T15:46:58.962" v="2577" actId="1037"/>
          <ac:cxnSpMkLst>
            <pc:docMk/>
            <pc:sldMk cId="3265289244" sldId="264"/>
            <ac:cxnSpMk id="5" creationId="{20C6CC58-42CF-A88B-39E5-F52F06AAED2A}"/>
          </ac:cxnSpMkLst>
        </pc:cxnChg>
      </pc:sldChg>
      <pc:sldChg chg="modSp add mod">
        <pc:chgData name="Scott Claessens" userId="d0318c18-5a83-4843-9a0a-304a2c886dc7" providerId="ADAL" clId="{4FDA4F45-F39F-4E76-8662-FA110C82C502}" dt="2025-08-12T15:51:02.108" v="2603" actId="1038"/>
        <pc:sldMkLst>
          <pc:docMk/>
          <pc:sldMk cId="613898164" sldId="265"/>
        </pc:sldMkLst>
        <pc:spChg chg="mod">
          <ac:chgData name="Scott Claessens" userId="d0318c18-5a83-4843-9a0a-304a2c886dc7" providerId="ADAL" clId="{4FDA4F45-F39F-4E76-8662-FA110C82C502}" dt="2025-08-12T15:51:02.108" v="2603" actId="1038"/>
          <ac:spMkLst>
            <pc:docMk/>
            <pc:sldMk cId="613898164" sldId="265"/>
            <ac:spMk id="2" creationId="{37CEA300-2F0F-653A-88EA-EAC106EC489B}"/>
          </ac:spMkLst>
        </pc:spChg>
        <pc:spChg chg="mod">
          <ac:chgData name="Scott Claessens" userId="d0318c18-5a83-4843-9a0a-304a2c886dc7" providerId="ADAL" clId="{4FDA4F45-F39F-4E76-8662-FA110C82C502}" dt="2025-08-12T15:50:58.162" v="2593" actId="1038"/>
          <ac:spMkLst>
            <pc:docMk/>
            <pc:sldMk cId="613898164" sldId="265"/>
            <ac:spMk id="3" creationId="{DC4D5F38-F585-61E6-FB87-4EAB27BD15EB}"/>
          </ac:spMkLst>
        </pc:spChg>
      </pc:sldChg>
      <pc:sldChg chg="addSp modSp add mod">
        <pc:chgData name="Scott Claessens" userId="d0318c18-5a83-4843-9a0a-304a2c886dc7" providerId="ADAL" clId="{4FDA4F45-F39F-4E76-8662-FA110C82C502}" dt="2025-08-12T15:52:19.610" v="2655" actId="1037"/>
        <pc:sldMkLst>
          <pc:docMk/>
          <pc:sldMk cId="3531807819" sldId="266"/>
        </pc:sldMkLst>
        <pc:spChg chg="mod">
          <ac:chgData name="Scott Claessens" userId="d0318c18-5a83-4843-9a0a-304a2c886dc7" providerId="ADAL" clId="{4FDA4F45-F39F-4E76-8662-FA110C82C502}" dt="2025-08-12T15:52:00.773" v="2635" actId="1037"/>
          <ac:spMkLst>
            <pc:docMk/>
            <pc:sldMk cId="3531807819" sldId="266"/>
            <ac:spMk id="2" creationId="{A0BE589F-B26E-8C20-2436-512CF33C3318}"/>
          </ac:spMkLst>
        </pc:spChg>
        <pc:spChg chg="mod">
          <ac:chgData name="Scott Claessens" userId="d0318c18-5a83-4843-9a0a-304a2c886dc7" providerId="ADAL" clId="{4FDA4F45-F39F-4E76-8662-FA110C82C502}" dt="2025-08-12T15:52:00.773" v="2635" actId="1037"/>
          <ac:spMkLst>
            <pc:docMk/>
            <pc:sldMk cId="3531807819" sldId="266"/>
            <ac:spMk id="3" creationId="{9DEEDDBB-D30B-7DCB-E194-DBECE8DE4E34}"/>
          </ac:spMkLst>
        </pc:spChg>
        <pc:spChg chg="add mod">
          <ac:chgData name="Scott Claessens" userId="d0318c18-5a83-4843-9a0a-304a2c886dc7" providerId="ADAL" clId="{4FDA4F45-F39F-4E76-8662-FA110C82C502}" dt="2025-08-12T15:52:00.773" v="2635" actId="1037"/>
          <ac:spMkLst>
            <pc:docMk/>
            <pc:sldMk cId="3531807819" sldId="266"/>
            <ac:spMk id="6" creationId="{82603A29-8578-A333-8B6E-68F706C11FD7}"/>
          </ac:spMkLst>
        </pc:spChg>
        <pc:spChg chg="add mod">
          <ac:chgData name="Scott Claessens" userId="d0318c18-5a83-4843-9a0a-304a2c886dc7" providerId="ADAL" clId="{4FDA4F45-F39F-4E76-8662-FA110C82C502}" dt="2025-08-12T15:52:19.610" v="2655" actId="1037"/>
          <ac:spMkLst>
            <pc:docMk/>
            <pc:sldMk cId="3531807819" sldId="266"/>
            <ac:spMk id="10" creationId="{7473FF88-6357-71C3-F893-1891FC44A47B}"/>
          </ac:spMkLst>
        </pc:spChg>
        <pc:cxnChg chg="mod">
          <ac:chgData name="Scott Claessens" userId="d0318c18-5a83-4843-9a0a-304a2c886dc7" providerId="ADAL" clId="{4FDA4F45-F39F-4E76-8662-FA110C82C502}" dt="2025-08-12T15:52:00.773" v="2635" actId="1037"/>
          <ac:cxnSpMkLst>
            <pc:docMk/>
            <pc:sldMk cId="3531807819" sldId="266"/>
            <ac:cxnSpMk id="5" creationId="{FB30B131-D5CC-41A4-EFF6-DFAD6904036F}"/>
          </ac:cxnSpMkLst>
        </pc:cxnChg>
        <pc:cxnChg chg="add mod">
          <ac:chgData name="Scott Claessens" userId="d0318c18-5a83-4843-9a0a-304a2c886dc7" providerId="ADAL" clId="{4FDA4F45-F39F-4E76-8662-FA110C82C502}" dt="2025-08-12T15:52:00.773" v="2635" actId="1037"/>
          <ac:cxnSpMkLst>
            <pc:docMk/>
            <pc:sldMk cId="3531807819" sldId="266"/>
            <ac:cxnSpMk id="7" creationId="{F0A52E63-A9BC-9D16-2019-80837982859A}"/>
          </ac:cxnSpMkLst>
        </pc:cxnChg>
        <pc:cxnChg chg="add mod">
          <ac:chgData name="Scott Claessens" userId="d0318c18-5a83-4843-9a0a-304a2c886dc7" providerId="ADAL" clId="{4FDA4F45-F39F-4E76-8662-FA110C82C502}" dt="2025-08-12T15:52:10.517" v="2638" actId="14100"/>
          <ac:cxnSpMkLst>
            <pc:docMk/>
            <pc:sldMk cId="3531807819" sldId="266"/>
            <ac:cxnSpMk id="8" creationId="{28EA3B47-5036-0D3F-94AD-6A331D955E54}"/>
          </ac:cxnSpMkLst>
        </pc:cxnChg>
      </pc:sldChg>
      <pc:sldChg chg="new del">
        <pc:chgData name="Scott Claessens" userId="d0318c18-5a83-4843-9a0a-304a2c886dc7" providerId="ADAL" clId="{4FDA4F45-F39F-4E76-8662-FA110C82C502}" dt="2025-08-12T15:53:32.612" v="2658" actId="47"/>
        <pc:sldMkLst>
          <pc:docMk/>
          <pc:sldMk cId="3062263302" sldId="267"/>
        </pc:sldMkLst>
      </pc:sldChg>
      <pc:sldChg chg="addSp delSp modSp add mod ord delAnim modAnim">
        <pc:chgData name="Scott Claessens" userId="d0318c18-5a83-4843-9a0a-304a2c886dc7" providerId="ADAL" clId="{4FDA4F45-F39F-4E76-8662-FA110C82C502}" dt="2025-08-13T08:58:54.114" v="2953" actId="1038"/>
        <pc:sldMkLst>
          <pc:docMk/>
          <pc:sldMk cId="2074318978" sldId="268"/>
        </pc:sldMkLst>
        <pc:spChg chg="mod">
          <ac:chgData name="Scott Claessens" userId="d0318c18-5a83-4843-9a0a-304a2c886dc7" providerId="ADAL" clId="{4FDA4F45-F39F-4E76-8662-FA110C82C502}" dt="2025-08-12T15:53:43.105" v="2693" actId="1037"/>
          <ac:spMkLst>
            <pc:docMk/>
            <pc:sldMk cId="2074318978" sldId="268"/>
            <ac:spMk id="2" creationId="{C526D0C6-0E9B-59D5-7DA4-8E4A2D26BF07}"/>
          </ac:spMkLst>
        </pc:spChg>
        <pc:spChg chg="mod">
          <ac:chgData name="Scott Claessens" userId="d0318c18-5a83-4843-9a0a-304a2c886dc7" providerId="ADAL" clId="{4FDA4F45-F39F-4E76-8662-FA110C82C502}" dt="2025-08-12T15:53:47.278" v="2702" actId="20577"/>
          <ac:spMkLst>
            <pc:docMk/>
            <pc:sldMk cId="2074318978" sldId="268"/>
            <ac:spMk id="3" creationId="{A5EB8B30-EA69-C5CC-44FF-1457814376EE}"/>
          </ac:spMkLst>
        </pc:spChg>
        <pc:spChg chg="add mod">
          <ac:chgData name="Scott Claessens" userId="d0318c18-5a83-4843-9a0a-304a2c886dc7" providerId="ADAL" clId="{4FDA4F45-F39F-4E76-8662-FA110C82C502}" dt="2025-08-12T15:54:13.598" v="2707" actId="1076"/>
          <ac:spMkLst>
            <pc:docMk/>
            <pc:sldMk cId="2074318978" sldId="268"/>
            <ac:spMk id="4" creationId="{A3526EC1-688D-872B-2581-F959818C25DC}"/>
          </ac:spMkLst>
        </pc:spChg>
        <pc:spChg chg="add mod">
          <ac:chgData name="Scott Claessens" userId="d0318c18-5a83-4843-9a0a-304a2c886dc7" providerId="ADAL" clId="{4FDA4F45-F39F-4E76-8662-FA110C82C502}" dt="2025-08-13T08:58:54.114" v="2953" actId="1038"/>
          <ac:spMkLst>
            <pc:docMk/>
            <pc:sldMk cId="2074318978" sldId="268"/>
            <ac:spMk id="10" creationId="{AB989A37-4463-F7FC-9BC3-5E5C93226F0E}"/>
          </ac:spMkLst>
        </pc:spChg>
        <pc:cxnChg chg="add mod">
          <ac:chgData name="Scott Claessens" userId="d0318c18-5a83-4843-9a0a-304a2c886dc7" providerId="ADAL" clId="{4FDA4F45-F39F-4E76-8662-FA110C82C502}" dt="2025-08-12T15:54:45.020" v="2712" actId="197"/>
          <ac:cxnSpMkLst>
            <pc:docMk/>
            <pc:sldMk cId="2074318978" sldId="268"/>
            <ac:cxnSpMk id="8" creationId="{F627832D-C036-0EA3-C5F5-9676546C358D}"/>
          </ac:cxnSpMkLst>
        </pc:cxnChg>
        <pc:cxnChg chg="add mod">
          <ac:chgData name="Scott Claessens" userId="d0318c18-5a83-4843-9a0a-304a2c886dc7" providerId="ADAL" clId="{4FDA4F45-F39F-4E76-8662-FA110C82C502}" dt="2025-08-12T15:55:11.169" v="2740" actId="1037"/>
          <ac:cxnSpMkLst>
            <pc:docMk/>
            <pc:sldMk cId="2074318978" sldId="268"/>
            <ac:cxnSpMk id="9" creationId="{142AA415-E36F-0A8D-10BB-3631441A840F}"/>
          </ac:cxnSpMkLst>
        </pc:cxnChg>
        <pc:cxnChg chg="add mod">
          <ac:chgData name="Scott Claessens" userId="d0318c18-5a83-4843-9a0a-304a2c886dc7" providerId="ADAL" clId="{4FDA4F45-F39F-4E76-8662-FA110C82C502}" dt="2025-08-12T15:57:39.292" v="2750" actId="1036"/>
          <ac:cxnSpMkLst>
            <pc:docMk/>
            <pc:sldMk cId="2074318978" sldId="268"/>
            <ac:cxnSpMk id="11" creationId="{FA4C5F8F-7B90-B7E5-9F22-506826C31EFB}"/>
          </ac:cxnSpMkLst>
        </pc:cxnChg>
        <pc:cxnChg chg="add mod">
          <ac:chgData name="Scott Claessens" userId="d0318c18-5a83-4843-9a0a-304a2c886dc7" providerId="ADAL" clId="{4FDA4F45-F39F-4E76-8662-FA110C82C502}" dt="2025-08-12T15:57:39.292" v="2750" actId="1036"/>
          <ac:cxnSpMkLst>
            <pc:docMk/>
            <pc:sldMk cId="2074318978" sldId="268"/>
            <ac:cxnSpMk id="12" creationId="{06853C6C-3E79-B20D-C7D4-7E49FDB097F4}"/>
          </ac:cxnSpMkLst>
        </pc:cxnChg>
      </pc:sldChg>
      <pc:sldChg chg="addSp modSp new mod">
        <pc:chgData name="Scott Claessens" userId="d0318c18-5a83-4843-9a0a-304a2c886dc7" providerId="ADAL" clId="{4FDA4F45-F39F-4E76-8662-FA110C82C502}" dt="2025-08-12T16:01:02.628" v="2900" actId="1037"/>
        <pc:sldMkLst>
          <pc:docMk/>
          <pc:sldMk cId="1710501119" sldId="269"/>
        </pc:sldMkLst>
        <pc:spChg chg="add mod">
          <ac:chgData name="Scott Claessens" userId="d0318c18-5a83-4843-9a0a-304a2c886dc7" providerId="ADAL" clId="{4FDA4F45-F39F-4E76-8662-FA110C82C502}" dt="2025-08-12T16:01:02.628" v="2900" actId="1037"/>
          <ac:spMkLst>
            <pc:docMk/>
            <pc:sldMk cId="1710501119" sldId="269"/>
            <ac:spMk id="2" creationId="{6DA3891A-20FE-AC27-E374-50A1C8079550}"/>
          </ac:spMkLst>
        </pc:spChg>
      </pc:sldChg>
      <pc:sldChg chg="addSp modSp add mod ord modAnim">
        <pc:chgData name="Scott Claessens" userId="d0318c18-5a83-4843-9a0a-304a2c886dc7" providerId="ADAL" clId="{4FDA4F45-F39F-4E76-8662-FA110C82C502}" dt="2025-08-13T09:00:40.618" v="3009" actId="1038"/>
        <pc:sldMkLst>
          <pc:docMk/>
          <pc:sldMk cId="302186823" sldId="270"/>
        </pc:sldMkLst>
        <pc:spChg chg="add mod">
          <ac:chgData name="Scott Claessens" userId="d0318c18-5a83-4843-9a0a-304a2c886dc7" providerId="ADAL" clId="{4FDA4F45-F39F-4E76-8662-FA110C82C502}" dt="2025-08-13T09:00:40.618" v="3009" actId="1038"/>
          <ac:spMkLst>
            <pc:docMk/>
            <pc:sldMk cId="302186823" sldId="270"/>
            <ac:spMk id="7" creationId="{21083D38-9970-6B50-3FB1-6BB58CE9247F}"/>
          </ac:spMkLst>
        </pc:spChg>
        <pc:cxnChg chg="add mod">
          <ac:chgData name="Scott Claessens" userId="d0318c18-5a83-4843-9a0a-304a2c886dc7" providerId="ADAL" clId="{4FDA4F45-F39F-4E76-8662-FA110C82C502}" dt="2025-08-13T09:00:40.618" v="3009" actId="1038"/>
          <ac:cxnSpMkLst>
            <pc:docMk/>
            <pc:sldMk cId="302186823" sldId="270"/>
            <ac:cxnSpMk id="6" creationId="{9FDCC211-5A3E-0FA9-00BE-BACD5BEEF2B4}"/>
          </ac:cxnSpMkLst>
        </pc:cxnChg>
      </pc:sldChg>
      <pc:sldChg chg="new del">
        <pc:chgData name="Scott Claessens" userId="d0318c18-5a83-4843-9a0a-304a2c886dc7" providerId="ADAL" clId="{4FDA4F45-F39F-4E76-8662-FA110C82C502}" dt="2025-08-13T08:59:18.900" v="2955" actId="47"/>
        <pc:sldMkLst>
          <pc:docMk/>
          <pc:sldMk cId="1431470708" sldId="270"/>
        </pc:sldMkLst>
      </pc:sldChg>
      <pc:sldChg chg="modSp new mod modAnim">
        <pc:chgData name="Scott Claessens" userId="d0318c18-5a83-4843-9a0a-304a2c886dc7" providerId="ADAL" clId="{4FDA4F45-F39F-4E76-8662-FA110C82C502}" dt="2025-08-13T09:28:56.244" v="3604" actId="20577"/>
        <pc:sldMkLst>
          <pc:docMk/>
          <pc:sldMk cId="3308329812" sldId="271"/>
        </pc:sldMkLst>
        <pc:spChg chg="mod">
          <ac:chgData name="Scott Claessens" userId="d0318c18-5a83-4843-9a0a-304a2c886dc7" providerId="ADAL" clId="{4FDA4F45-F39F-4E76-8662-FA110C82C502}" dt="2025-08-13T09:01:44.762" v="3046" actId="20577"/>
          <ac:spMkLst>
            <pc:docMk/>
            <pc:sldMk cId="3308329812" sldId="271"/>
            <ac:spMk id="2" creationId="{EB8BF324-8690-6163-5CAF-CEEF7FA1750C}"/>
          </ac:spMkLst>
        </pc:spChg>
        <pc:spChg chg="mod">
          <ac:chgData name="Scott Claessens" userId="d0318c18-5a83-4843-9a0a-304a2c886dc7" providerId="ADAL" clId="{4FDA4F45-F39F-4E76-8662-FA110C82C502}" dt="2025-08-13T09:28:56.244" v="3604" actId="20577"/>
          <ac:spMkLst>
            <pc:docMk/>
            <pc:sldMk cId="3308329812" sldId="271"/>
            <ac:spMk id="3" creationId="{7F851BD4-907E-921F-28C5-08FE9B236EE5}"/>
          </ac:spMkLst>
        </pc:spChg>
      </pc:sldChg>
      <pc:sldChg chg="addSp modSp new mod">
        <pc:chgData name="Scott Claessens" userId="d0318c18-5a83-4843-9a0a-304a2c886dc7" providerId="ADAL" clId="{4FDA4F45-F39F-4E76-8662-FA110C82C502}" dt="2025-08-14T11:53:28.494" v="3897" actId="1582"/>
        <pc:sldMkLst>
          <pc:docMk/>
          <pc:sldMk cId="308423851" sldId="272"/>
        </pc:sldMkLst>
        <pc:spChg chg="add mod">
          <ac:chgData name="Scott Claessens" userId="d0318c18-5a83-4843-9a0a-304a2c886dc7" providerId="ADAL" clId="{4FDA4F45-F39F-4E76-8662-FA110C82C502}" dt="2025-08-14T11:53:20.509" v="3890" actId="1036"/>
          <ac:spMkLst>
            <pc:docMk/>
            <pc:sldMk cId="308423851" sldId="272"/>
            <ac:spMk id="2" creationId="{241B8331-5FFA-CAC9-2AAA-5EA0808F817F}"/>
          </ac:spMkLst>
        </pc:spChg>
        <pc:spChg chg="add mod">
          <ac:chgData name="Scott Claessens" userId="d0318c18-5a83-4843-9a0a-304a2c886dc7" providerId="ADAL" clId="{4FDA4F45-F39F-4E76-8662-FA110C82C502}" dt="2025-08-14T11:53:20.509" v="3890" actId="1036"/>
          <ac:spMkLst>
            <pc:docMk/>
            <pc:sldMk cId="308423851" sldId="272"/>
            <ac:spMk id="3" creationId="{A846EC13-391C-BE1D-FE44-797EC074BB98}"/>
          </ac:spMkLst>
        </pc:spChg>
        <pc:spChg chg="add mod">
          <ac:chgData name="Scott Claessens" userId="d0318c18-5a83-4843-9a0a-304a2c886dc7" providerId="ADAL" clId="{4FDA4F45-F39F-4E76-8662-FA110C82C502}" dt="2025-08-14T11:53:20.509" v="3890" actId="1036"/>
          <ac:spMkLst>
            <pc:docMk/>
            <pc:sldMk cId="308423851" sldId="272"/>
            <ac:spMk id="7" creationId="{F4B8B551-D04E-2115-F0F5-BBB385ABF26E}"/>
          </ac:spMkLst>
        </pc:spChg>
        <pc:spChg chg="add mod">
          <ac:chgData name="Scott Claessens" userId="d0318c18-5a83-4843-9a0a-304a2c886dc7" providerId="ADAL" clId="{4FDA4F45-F39F-4E76-8662-FA110C82C502}" dt="2025-08-14T11:53:20.765" v="3891" actId="1035"/>
          <ac:spMkLst>
            <pc:docMk/>
            <pc:sldMk cId="308423851" sldId="272"/>
            <ac:spMk id="8" creationId="{98BDEB4A-794B-F4BC-D603-25B9C6312532}"/>
          </ac:spMkLst>
        </pc:spChg>
        <pc:spChg chg="add mod">
          <ac:chgData name="Scott Claessens" userId="d0318c18-5a83-4843-9a0a-304a2c886dc7" providerId="ADAL" clId="{4FDA4F45-F39F-4E76-8662-FA110C82C502}" dt="2025-08-14T11:53:20.765" v="3891" actId="1035"/>
          <ac:spMkLst>
            <pc:docMk/>
            <pc:sldMk cId="308423851" sldId="272"/>
            <ac:spMk id="9" creationId="{882E4B2B-35C2-61F7-5C21-22B98616DEBA}"/>
          </ac:spMkLst>
        </pc:spChg>
        <pc:spChg chg="add mod">
          <ac:chgData name="Scott Claessens" userId="d0318c18-5a83-4843-9a0a-304a2c886dc7" providerId="ADAL" clId="{4FDA4F45-F39F-4E76-8662-FA110C82C502}" dt="2025-08-14T11:53:20.765" v="3891" actId="1035"/>
          <ac:spMkLst>
            <pc:docMk/>
            <pc:sldMk cId="308423851" sldId="272"/>
            <ac:spMk id="12" creationId="{CCFF6BCB-7C2C-55E0-DDEB-EA3EC158EB78}"/>
          </ac:spMkLst>
        </pc:spChg>
        <pc:spChg chg="add mod">
          <ac:chgData name="Scott Claessens" userId="d0318c18-5a83-4843-9a0a-304a2c886dc7" providerId="ADAL" clId="{4FDA4F45-F39F-4E76-8662-FA110C82C502}" dt="2025-08-14T11:53:20.231" v="3889" actId="1035"/>
          <ac:spMkLst>
            <pc:docMk/>
            <pc:sldMk cId="308423851" sldId="272"/>
            <ac:spMk id="13" creationId="{0CBB90D3-4E6B-DD1E-AB75-613A1954E0E5}"/>
          </ac:spMkLst>
        </pc:spChg>
        <pc:spChg chg="add mod">
          <ac:chgData name="Scott Claessens" userId="d0318c18-5a83-4843-9a0a-304a2c886dc7" providerId="ADAL" clId="{4FDA4F45-F39F-4E76-8662-FA110C82C502}" dt="2025-08-14T11:53:20.231" v="3889" actId="1035"/>
          <ac:spMkLst>
            <pc:docMk/>
            <pc:sldMk cId="308423851" sldId="272"/>
            <ac:spMk id="14" creationId="{D7462079-194A-C468-D033-353D8EA51991}"/>
          </ac:spMkLst>
        </pc:spChg>
        <pc:spChg chg="add mod">
          <ac:chgData name="Scott Claessens" userId="d0318c18-5a83-4843-9a0a-304a2c886dc7" providerId="ADAL" clId="{4FDA4F45-F39F-4E76-8662-FA110C82C502}" dt="2025-08-14T11:53:20.231" v="3889" actId="1035"/>
          <ac:spMkLst>
            <pc:docMk/>
            <pc:sldMk cId="308423851" sldId="272"/>
            <ac:spMk id="17" creationId="{7B355632-DA05-AE1E-CA39-B0FC8F87F867}"/>
          </ac:spMkLst>
        </pc:spChg>
        <pc:spChg chg="add mod">
          <ac:chgData name="Scott Claessens" userId="d0318c18-5a83-4843-9a0a-304a2c886dc7" providerId="ADAL" clId="{4FDA4F45-F39F-4E76-8662-FA110C82C502}" dt="2025-08-14T11:53:20.509" v="3890" actId="1036"/>
          <ac:spMkLst>
            <pc:docMk/>
            <pc:sldMk cId="308423851" sldId="272"/>
            <ac:spMk id="18" creationId="{5B175D04-0B4E-93F6-CBE5-8DE00F0D70A4}"/>
          </ac:spMkLst>
        </pc:spChg>
        <pc:spChg chg="add mod">
          <ac:chgData name="Scott Claessens" userId="d0318c18-5a83-4843-9a0a-304a2c886dc7" providerId="ADAL" clId="{4FDA4F45-F39F-4E76-8662-FA110C82C502}" dt="2025-08-14T11:53:26.761" v="3895" actId="113"/>
          <ac:spMkLst>
            <pc:docMk/>
            <pc:sldMk cId="308423851" sldId="272"/>
            <ac:spMk id="19" creationId="{79F506C6-1769-9A65-25BE-292547AE4B19}"/>
          </ac:spMkLst>
        </pc:spChg>
        <pc:spChg chg="add mod">
          <ac:chgData name="Scott Claessens" userId="d0318c18-5a83-4843-9a0a-304a2c886dc7" providerId="ADAL" clId="{4FDA4F45-F39F-4E76-8662-FA110C82C502}" dt="2025-08-14T11:53:26.968" v="3896" actId="113"/>
          <ac:spMkLst>
            <pc:docMk/>
            <pc:sldMk cId="308423851" sldId="272"/>
            <ac:spMk id="20" creationId="{272868C9-8AB4-8BCF-8AE7-20F52D398045}"/>
          </ac:spMkLst>
        </pc:sp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4" creationId="{280A695D-1FDC-411E-7413-9B177EE4FA45}"/>
          </ac:cxnSpMkLst>
        </pc:cxn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6" creationId="{CE699256-977E-4F66-E0BB-FAFF522379AE}"/>
          </ac:cxnSpMkLst>
        </pc:cxn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10" creationId="{E2409F75-475F-B11F-C23C-B4B51C33BDC4}"/>
          </ac:cxnSpMkLst>
        </pc:cxn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11" creationId="{6D274013-D11E-D333-F84E-366D389C29AC}"/>
          </ac:cxnSpMkLst>
        </pc:cxn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15" creationId="{778731D2-AE0D-F4CA-C866-C60234779BD7}"/>
          </ac:cxnSpMkLst>
        </pc:cxnChg>
        <pc:cxnChg chg="add mod">
          <ac:chgData name="Scott Claessens" userId="d0318c18-5a83-4843-9a0a-304a2c886dc7" providerId="ADAL" clId="{4FDA4F45-F39F-4E76-8662-FA110C82C502}" dt="2025-08-14T11:53:28.494" v="3897" actId="1582"/>
          <ac:cxnSpMkLst>
            <pc:docMk/>
            <pc:sldMk cId="308423851" sldId="272"/>
            <ac:cxnSpMk id="16" creationId="{F49B8DB9-5ABD-9710-41B7-7AEF2D11DCF1}"/>
          </ac:cxnSpMkLst>
        </pc:cxnChg>
      </pc:sldChg>
      <pc:sldChg chg="new del">
        <pc:chgData name="Scott Claessens" userId="d0318c18-5a83-4843-9a0a-304a2c886dc7" providerId="ADAL" clId="{4FDA4F45-F39F-4E76-8662-FA110C82C502}" dt="2025-08-14T12:21:04.427" v="3905" actId="47"/>
        <pc:sldMkLst>
          <pc:docMk/>
          <pc:sldMk cId="2492268443" sldId="273"/>
        </pc:sldMkLst>
      </pc:sldChg>
      <pc:sldChg chg="addSp delSp modSp new del mod">
        <pc:chgData name="Scott Claessens" userId="d0318c18-5a83-4843-9a0a-304a2c886dc7" providerId="ADAL" clId="{4FDA4F45-F39F-4E76-8662-FA110C82C502}" dt="2025-08-14T12:20:52.916" v="3902" actId="47"/>
        <pc:sldMkLst>
          <pc:docMk/>
          <pc:sldMk cId="4279858525" sldId="273"/>
        </pc:sldMkLst>
        <pc:spChg chg="add del mod">
          <ac:chgData name="Scott Claessens" userId="d0318c18-5a83-4843-9a0a-304a2c886dc7" providerId="ADAL" clId="{4FDA4F45-F39F-4E76-8662-FA110C82C502}" dt="2025-08-14T12:20:50.707" v="3901" actId="478"/>
          <ac:spMkLst>
            <pc:docMk/>
            <pc:sldMk cId="4279858525" sldId="273"/>
            <ac:spMk id="2" creationId="{9D153CBF-3BFC-DE51-FB76-724E8E96E9C2}"/>
          </ac:spMkLst>
        </pc:spChg>
        <pc:spChg chg="add del mod">
          <ac:chgData name="Scott Claessens" userId="d0318c18-5a83-4843-9a0a-304a2c886dc7" providerId="ADAL" clId="{4FDA4F45-F39F-4E76-8662-FA110C82C502}" dt="2025-08-14T12:20:50.707" v="3901" actId="478"/>
          <ac:spMkLst>
            <pc:docMk/>
            <pc:sldMk cId="4279858525" sldId="273"/>
            <ac:spMk id="3" creationId="{AB7E6E02-DD20-2183-30DD-31AF307A95F9}"/>
          </ac:spMkLst>
        </pc:spChg>
        <pc:spChg chg="add del mod">
          <ac:chgData name="Scott Claessens" userId="d0318c18-5a83-4843-9a0a-304a2c886dc7" providerId="ADAL" clId="{4FDA4F45-F39F-4E76-8662-FA110C82C502}" dt="2025-08-14T12:20:50.707" v="3901" actId="478"/>
          <ac:spMkLst>
            <pc:docMk/>
            <pc:sldMk cId="4279858525" sldId="273"/>
            <ac:spMk id="6" creationId="{E3982EDC-395D-A5E3-7333-534BFAA269D9}"/>
          </ac:spMkLst>
        </pc:spChg>
        <pc:spChg chg="add del mod">
          <ac:chgData name="Scott Claessens" userId="d0318c18-5a83-4843-9a0a-304a2c886dc7" providerId="ADAL" clId="{4FDA4F45-F39F-4E76-8662-FA110C82C502}" dt="2025-08-14T12:20:50.707" v="3901" actId="478"/>
          <ac:spMkLst>
            <pc:docMk/>
            <pc:sldMk cId="4279858525" sldId="273"/>
            <ac:spMk id="7" creationId="{095D7D17-20A4-83BC-AF2E-9B57B0B724D9}"/>
          </ac:spMkLst>
        </pc:spChg>
        <pc:cxnChg chg="add del mod">
          <ac:chgData name="Scott Claessens" userId="d0318c18-5a83-4843-9a0a-304a2c886dc7" providerId="ADAL" clId="{4FDA4F45-F39F-4E76-8662-FA110C82C502}" dt="2025-08-14T12:20:50.707" v="3901" actId="478"/>
          <ac:cxnSpMkLst>
            <pc:docMk/>
            <pc:sldMk cId="4279858525" sldId="273"/>
            <ac:cxnSpMk id="4" creationId="{9DA19A84-ED77-0649-D729-39C6AAF2CF85}"/>
          </ac:cxnSpMkLst>
        </pc:cxnChg>
        <pc:cxnChg chg="add del mod">
          <ac:chgData name="Scott Claessens" userId="d0318c18-5a83-4843-9a0a-304a2c886dc7" providerId="ADAL" clId="{4FDA4F45-F39F-4E76-8662-FA110C82C502}" dt="2025-08-14T12:20:50.707" v="3901" actId="478"/>
          <ac:cxnSpMkLst>
            <pc:docMk/>
            <pc:sldMk cId="4279858525" sldId="273"/>
            <ac:cxnSpMk id="5" creationId="{DFBB48D1-0D39-6549-BE74-B676C9EC5718}"/>
          </ac:cxnSpMkLst>
        </pc:cxnChg>
      </pc:sldChg>
      <pc:sldChg chg="addSp delSp modSp new mod">
        <pc:chgData name="Scott Claessens" userId="d0318c18-5a83-4843-9a0a-304a2c886dc7" providerId="ADAL" clId="{4FDA4F45-F39F-4E76-8662-FA110C82C502}" dt="2025-08-14T13:07:57.175" v="4767" actId="20577"/>
        <pc:sldMkLst>
          <pc:docMk/>
          <pc:sldMk cId="2315652485" sldId="274"/>
        </pc:sldMkLst>
        <pc:spChg chg="del">
          <ac:chgData name="Scott Claessens" userId="d0318c18-5a83-4843-9a0a-304a2c886dc7" providerId="ADAL" clId="{4FDA4F45-F39F-4E76-8662-FA110C82C502}" dt="2025-08-14T12:21:13.879" v="3906" actId="478"/>
          <ac:spMkLst>
            <pc:docMk/>
            <pc:sldMk cId="2315652485" sldId="274"/>
            <ac:spMk id="2" creationId="{8723DB80-FA11-1349-F1CC-648CB81C2114}"/>
          </ac:spMkLst>
        </pc:spChg>
        <pc:spChg chg="mod">
          <ac:chgData name="Scott Claessens" userId="d0318c18-5a83-4843-9a0a-304a2c886dc7" providerId="ADAL" clId="{4FDA4F45-F39F-4E76-8662-FA110C82C502}" dt="2025-08-14T13:07:57.175" v="4767" actId="20577"/>
          <ac:spMkLst>
            <pc:docMk/>
            <pc:sldMk cId="2315652485" sldId="274"/>
            <ac:spMk id="3" creationId="{78165BF7-408C-D5A3-5A1B-63DF9B3BC443}"/>
          </ac:spMkLst>
        </pc:spChg>
        <pc:spChg chg="add mod">
          <ac:chgData name="Scott Claessens" userId="d0318c18-5a83-4843-9a0a-304a2c886dc7" providerId="ADAL" clId="{4FDA4F45-F39F-4E76-8662-FA110C82C502}" dt="2025-08-14T12:51:30.674" v="4348" actId="1038"/>
          <ac:spMkLst>
            <pc:docMk/>
            <pc:sldMk cId="2315652485" sldId="274"/>
            <ac:spMk id="4" creationId="{23BAC631-DD4F-2D47-9B25-578E2C73DC0F}"/>
          </ac:spMkLst>
        </pc:spChg>
        <pc:spChg chg="add mod">
          <ac:chgData name="Scott Claessens" userId="d0318c18-5a83-4843-9a0a-304a2c886dc7" providerId="ADAL" clId="{4FDA4F45-F39F-4E76-8662-FA110C82C502}" dt="2025-08-14T12:51:30.674" v="4348" actId="1038"/>
          <ac:spMkLst>
            <pc:docMk/>
            <pc:sldMk cId="2315652485" sldId="274"/>
            <ac:spMk id="5" creationId="{BFAC3813-84F4-DB2A-D521-EA33B2DD4736}"/>
          </ac:spMkLst>
        </pc:spChg>
        <pc:spChg chg="add mod">
          <ac:chgData name="Scott Claessens" userId="d0318c18-5a83-4843-9a0a-304a2c886dc7" providerId="ADAL" clId="{4FDA4F45-F39F-4E76-8662-FA110C82C502}" dt="2025-08-14T12:51:30.674" v="4348" actId="1038"/>
          <ac:spMkLst>
            <pc:docMk/>
            <pc:sldMk cId="2315652485" sldId="274"/>
            <ac:spMk id="8" creationId="{8B47D188-1810-FC81-7041-D4D833E254D7}"/>
          </ac:spMkLst>
        </pc:spChg>
        <pc:spChg chg="add mod">
          <ac:chgData name="Scott Claessens" userId="d0318c18-5a83-4843-9a0a-304a2c886dc7" providerId="ADAL" clId="{4FDA4F45-F39F-4E76-8662-FA110C82C502}" dt="2025-08-14T12:51:25.993" v="4338" actId="1038"/>
          <ac:spMkLst>
            <pc:docMk/>
            <pc:sldMk cId="2315652485" sldId="274"/>
            <ac:spMk id="9" creationId="{CD5B3B06-068E-A657-8ABB-234E59D7338C}"/>
          </ac:spMkLst>
        </pc:spChg>
        <pc:cxnChg chg="add mod">
          <ac:chgData name="Scott Claessens" userId="d0318c18-5a83-4843-9a0a-304a2c886dc7" providerId="ADAL" clId="{4FDA4F45-F39F-4E76-8662-FA110C82C502}" dt="2025-08-14T12:51:30.674" v="4348" actId="1038"/>
          <ac:cxnSpMkLst>
            <pc:docMk/>
            <pc:sldMk cId="2315652485" sldId="274"/>
            <ac:cxnSpMk id="6" creationId="{C1FCEFFE-872E-DC13-E4A7-1B185A6E10E6}"/>
          </ac:cxnSpMkLst>
        </pc:cxnChg>
        <pc:cxnChg chg="add mod">
          <ac:chgData name="Scott Claessens" userId="d0318c18-5a83-4843-9a0a-304a2c886dc7" providerId="ADAL" clId="{4FDA4F45-F39F-4E76-8662-FA110C82C502}" dt="2025-08-14T12:51:30.674" v="4348" actId="1038"/>
          <ac:cxnSpMkLst>
            <pc:docMk/>
            <pc:sldMk cId="2315652485" sldId="274"/>
            <ac:cxnSpMk id="7" creationId="{BE980CC5-AE90-E9B1-9974-5351617FA16A}"/>
          </ac:cxnSpMkLst>
        </pc:cxnChg>
      </pc:sldChg>
      <pc:sldChg chg="addSp delSp modSp new mod setBg">
        <pc:chgData name="Scott Claessens" userId="d0318c18-5a83-4843-9a0a-304a2c886dc7" providerId="ADAL" clId="{4FDA4F45-F39F-4E76-8662-FA110C82C502}" dt="2025-08-14T12:46:09.232" v="4181" actId="732"/>
        <pc:sldMkLst>
          <pc:docMk/>
          <pc:sldMk cId="1032146256" sldId="275"/>
        </pc:sldMkLst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8" creationId="{F3060C83-F051-4F0E-ABAD-AA0DFC48B218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10" creationId="{83C98ABE-055B-441F-B07E-44F97F083C39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12" creationId="{29FDB030-9B49-4CED-8CCD-4D99382388AC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14" creationId="{3783CA14-24A1-485C-8B30-D6A5D87987AD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16" creationId="{9A97C86A-04D6-40F7-AE84-31AB43E6A846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18" creationId="{FF9F2414-84E8-453E-B1F3-389FDE8192D9}"/>
          </ac:spMkLst>
        </pc:spChg>
        <pc:spChg chg="add del">
          <ac:chgData name="Scott Claessens" userId="d0318c18-5a83-4843-9a0a-304a2c886dc7" providerId="ADAL" clId="{4FDA4F45-F39F-4E76-8662-FA110C82C502}" dt="2025-08-14T12:28:56.144" v="4109" actId="26606"/>
          <ac:spMkLst>
            <pc:docMk/>
            <pc:sldMk cId="1032146256" sldId="275"/>
            <ac:spMk id="20" creationId="{3ECA69A1-7536-43AC-85EF-C7106179F5ED}"/>
          </ac:spMkLst>
        </pc:spChg>
        <pc:picChg chg="add del mod">
          <ac:chgData name="Scott Claessens" userId="d0318c18-5a83-4843-9a0a-304a2c886dc7" providerId="ADAL" clId="{4FDA4F45-F39F-4E76-8662-FA110C82C502}" dt="2025-08-14T12:30:11.158" v="4117" actId="478"/>
          <ac:picMkLst>
            <pc:docMk/>
            <pc:sldMk cId="1032146256" sldId="275"/>
            <ac:picMk id="3" creationId="{7198D7FC-31EB-ADB9-E9C7-BA7DAE0C4049}"/>
          </ac:picMkLst>
        </pc:picChg>
        <pc:picChg chg="add del mod">
          <ac:chgData name="Scott Claessens" userId="d0318c18-5a83-4843-9a0a-304a2c886dc7" providerId="ADAL" clId="{4FDA4F45-F39F-4E76-8662-FA110C82C502}" dt="2025-08-14T12:30:08.875" v="4116" actId="478"/>
          <ac:picMkLst>
            <pc:docMk/>
            <pc:sldMk cId="1032146256" sldId="275"/>
            <ac:picMk id="5" creationId="{59BDECA5-29F2-53C3-1ACC-86A0296927C0}"/>
          </ac:picMkLst>
        </pc:picChg>
        <pc:picChg chg="add del">
          <ac:chgData name="Scott Claessens" userId="d0318c18-5a83-4843-9a0a-304a2c886dc7" providerId="ADAL" clId="{4FDA4F45-F39F-4E76-8662-FA110C82C502}" dt="2025-08-14T12:39:25.860" v="4119" actId="478"/>
          <ac:picMkLst>
            <pc:docMk/>
            <pc:sldMk cId="1032146256" sldId="275"/>
            <ac:picMk id="7" creationId="{51010153-D89D-ED14-DA60-C4677C52BC47}"/>
          </ac:picMkLst>
        </pc:picChg>
        <pc:picChg chg="add mod modCrop">
          <ac:chgData name="Scott Claessens" userId="d0318c18-5a83-4843-9a0a-304a2c886dc7" providerId="ADAL" clId="{4FDA4F45-F39F-4E76-8662-FA110C82C502}" dt="2025-08-14T12:46:09.232" v="4181" actId="732"/>
          <ac:picMkLst>
            <pc:docMk/>
            <pc:sldMk cId="1032146256" sldId="275"/>
            <ac:picMk id="11" creationId="{96B1F3C0-80D8-A4BA-8C51-9477A842099E}"/>
          </ac:picMkLst>
        </pc:picChg>
        <pc:picChg chg="add mod">
          <ac:chgData name="Scott Claessens" userId="d0318c18-5a83-4843-9a0a-304a2c886dc7" providerId="ADAL" clId="{4FDA4F45-F39F-4E76-8662-FA110C82C502}" dt="2025-08-14T12:45:26.654" v="4180" actId="1036"/>
          <ac:picMkLst>
            <pc:docMk/>
            <pc:sldMk cId="1032146256" sldId="275"/>
            <ac:picMk id="15" creationId="{E6572C5A-A656-E8B8-27C9-4B5A0440B4B1}"/>
          </ac:picMkLst>
        </pc:picChg>
        <pc:picChg chg="add mod">
          <ac:chgData name="Scott Claessens" userId="d0318c18-5a83-4843-9a0a-304a2c886dc7" providerId="ADAL" clId="{4FDA4F45-F39F-4E76-8662-FA110C82C502}" dt="2025-08-14T12:45:26.654" v="4180" actId="1036"/>
          <ac:picMkLst>
            <pc:docMk/>
            <pc:sldMk cId="1032146256" sldId="275"/>
            <ac:picMk id="19" creationId="{6B35C37E-CB85-AA4A-6E34-16AFF7A66294}"/>
          </ac:picMkLst>
        </pc:picChg>
      </pc:sldChg>
      <pc:sldChg chg="modSp add mod ord">
        <pc:chgData name="Scott Claessens" userId="d0318c18-5a83-4843-9a0a-304a2c886dc7" providerId="ADAL" clId="{4FDA4F45-F39F-4E76-8662-FA110C82C502}" dt="2025-08-14T13:07:54.620" v="4763" actId="20577"/>
        <pc:sldMkLst>
          <pc:docMk/>
          <pc:sldMk cId="1291579294" sldId="276"/>
        </pc:sldMkLst>
        <pc:spChg chg="mod">
          <ac:chgData name="Scott Claessens" userId="d0318c18-5a83-4843-9a0a-304a2c886dc7" providerId="ADAL" clId="{4FDA4F45-F39F-4E76-8662-FA110C82C502}" dt="2025-08-14T13:07:54.620" v="4763" actId="20577"/>
          <ac:spMkLst>
            <pc:docMk/>
            <pc:sldMk cId="1291579294" sldId="276"/>
            <ac:spMk id="3" creationId="{64F8623D-A083-1DF9-2113-0C4B3B24B460}"/>
          </ac:spMkLst>
        </pc:spChg>
        <pc:spChg chg="mod">
          <ac:chgData name="Scott Claessens" userId="d0318c18-5a83-4843-9a0a-304a2c886dc7" providerId="ADAL" clId="{4FDA4F45-F39F-4E76-8662-FA110C82C502}" dt="2025-08-14T12:51:13.334" v="4318" actId="1038"/>
          <ac:spMkLst>
            <pc:docMk/>
            <pc:sldMk cId="1291579294" sldId="276"/>
            <ac:spMk id="4" creationId="{3CA35870-665B-F136-09F4-72DCAD635FB1}"/>
          </ac:spMkLst>
        </pc:spChg>
        <pc:spChg chg="mod">
          <ac:chgData name="Scott Claessens" userId="d0318c18-5a83-4843-9a0a-304a2c886dc7" providerId="ADAL" clId="{4FDA4F45-F39F-4E76-8662-FA110C82C502}" dt="2025-08-14T12:51:13.334" v="4318" actId="1038"/>
          <ac:spMkLst>
            <pc:docMk/>
            <pc:sldMk cId="1291579294" sldId="276"/>
            <ac:spMk id="5" creationId="{9996E1CB-C26C-F224-6839-0E92451F1E04}"/>
          </ac:spMkLst>
        </pc:spChg>
        <pc:spChg chg="mod">
          <ac:chgData name="Scott Claessens" userId="d0318c18-5a83-4843-9a0a-304a2c886dc7" providerId="ADAL" clId="{4FDA4F45-F39F-4E76-8662-FA110C82C502}" dt="2025-08-14T12:51:13.334" v="4318" actId="1038"/>
          <ac:spMkLst>
            <pc:docMk/>
            <pc:sldMk cId="1291579294" sldId="276"/>
            <ac:spMk id="8" creationId="{0987D7EF-0AF7-1F13-80B3-CC91710CB06B}"/>
          </ac:spMkLst>
        </pc:spChg>
        <pc:spChg chg="mod">
          <ac:chgData name="Scott Claessens" userId="d0318c18-5a83-4843-9a0a-304a2c886dc7" providerId="ADAL" clId="{4FDA4F45-F39F-4E76-8662-FA110C82C502}" dt="2025-08-14T12:51:18.800" v="4328" actId="1038"/>
          <ac:spMkLst>
            <pc:docMk/>
            <pc:sldMk cId="1291579294" sldId="276"/>
            <ac:spMk id="9" creationId="{D29FCAF5-FF23-FDEC-6FC8-EAEBAE21F775}"/>
          </ac:spMkLst>
        </pc:spChg>
        <pc:cxnChg chg="mod">
          <ac:chgData name="Scott Claessens" userId="d0318c18-5a83-4843-9a0a-304a2c886dc7" providerId="ADAL" clId="{4FDA4F45-F39F-4E76-8662-FA110C82C502}" dt="2025-08-14T12:51:13.334" v="4318" actId="1038"/>
          <ac:cxnSpMkLst>
            <pc:docMk/>
            <pc:sldMk cId="1291579294" sldId="276"/>
            <ac:cxnSpMk id="6" creationId="{DE164F86-E131-C745-7C93-A1320BF096D8}"/>
          </ac:cxnSpMkLst>
        </pc:cxnChg>
        <pc:cxnChg chg="mod">
          <ac:chgData name="Scott Claessens" userId="d0318c18-5a83-4843-9a0a-304a2c886dc7" providerId="ADAL" clId="{4FDA4F45-F39F-4E76-8662-FA110C82C502}" dt="2025-08-14T12:51:13.334" v="4318" actId="1038"/>
          <ac:cxnSpMkLst>
            <pc:docMk/>
            <pc:sldMk cId="1291579294" sldId="276"/>
            <ac:cxnSpMk id="7" creationId="{C29560C3-285E-0CAE-8975-C455734DADC7}"/>
          </ac:cxnSpMkLst>
        </pc:cxnChg>
      </pc:sldChg>
      <pc:sldChg chg="addSp delSp modSp add mod ord">
        <pc:chgData name="Scott Claessens" userId="d0318c18-5a83-4843-9a0a-304a2c886dc7" providerId="ADAL" clId="{4FDA4F45-F39F-4E76-8662-FA110C82C502}" dt="2025-08-14T12:48:52.813" v="4267" actId="1076"/>
        <pc:sldMkLst>
          <pc:docMk/>
          <pc:sldMk cId="854073331" sldId="277"/>
        </pc:sldMkLst>
        <pc:picChg chg="add mod modCrop">
          <ac:chgData name="Scott Claessens" userId="d0318c18-5a83-4843-9a0a-304a2c886dc7" providerId="ADAL" clId="{4FDA4F45-F39F-4E76-8662-FA110C82C502}" dt="2025-08-14T12:47:03.765" v="4250" actId="732"/>
          <ac:picMkLst>
            <pc:docMk/>
            <pc:sldMk cId="854073331" sldId="277"/>
            <ac:picMk id="3" creationId="{C5068ECD-D7AA-1588-E23D-0BACFDA32A2C}"/>
          </ac:picMkLst>
        </pc:picChg>
        <pc:picChg chg="add del mod">
          <ac:chgData name="Scott Claessens" userId="d0318c18-5a83-4843-9a0a-304a2c886dc7" providerId="ADAL" clId="{4FDA4F45-F39F-4E76-8662-FA110C82C502}" dt="2025-08-14T12:48:20.219" v="4253" actId="478"/>
          <ac:picMkLst>
            <pc:docMk/>
            <pc:sldMk cId="854073331" sldId="277"/>
            <ac:picMk id="5" creationId="{42C87761-1577-DC68-D290-B05917F7EAB2}"/>
          </ac:picMkLst>
        </pc:picChg>
        <pc:picChg chg="add mod">
          <ac:chgData name="Scott Claessens" userId="d0318c18-5a83-4843-9a0a-304a2c886dc7" providerId="ADAL" clId="{4FDA4F45-F39F-4E76-8662-FA110C82C502}" dt="2025-08-14T12:48:23.644" v="4265" actId="1035"/>
          <ac:picMkLst>
            <pc:docMk/>
            <pc:sldMk cId="854073331" sldId="277"/>
            <ac:picMk id="7" creationId="{94982C39-D721-B7BE-EF32-F31AA7EBC3B6}"/>
          </ac:picMkLst>
        </pc:picChg>
        <pc:picChg chg="add mod">
          <ac:chgData name="Scott Claessens" userId="d0318c18-5a83-4843-9a0a-304a2c886dc7" providerId="ADAL" clId="{4FDA4F45-F39F-4E76-8662-FA110C82C502}" dt="2025-08-14T12:48:52.813" v="4267" actId="1076"/>
          <ac:picMkLst>
            <pc:docMk/>
            <pc:sldMk cId="854073331" sldId="277"/>
            <ac:picMk id="9" creationId="{DBFBEE74-76C5-B640-F46D-D9B3B8C3F657}"/>
          </ac:picMkLst>
        </pc:picChg>
        <pc:picChg chg="del">
          <ac:chgData name="Scott Claessens" userId="d0318c18-5a83-4843-9a0a-304a2c886dc7" providerId="ADAL" clId="{4FDA4F45-F39F-4E76-8662-FA110C82C502}" dt="2025-08-14T12:46:43.088" v="4248" actId="478"/>
          <ac:picMkLst>
            <pc:docMk/>
            <pc:sldMk cId="854073331" sldId="277"/>
            <ac:picMk id="11" creationId="{13F237C7-61BA-63C1-E3DA-4BB74848FD80}"/>
          </ac:picMkLst>
        </pc:picChg>
        <pc:picChg chg="del">
          <ac:chgData name="Scott Claessens" userId="d0318c18-5a83-4843-9a0a-304a2c886dc7" providerId="ADAL" clId="{4FDA4F45-F39F-4E76-8662-FA110C82C502}" dt="2025-08-14T12:46:15.678" v="4182" actId="478"/>
          <ac:picMkLst>
            <pc:docMk/>
            <pc:sldMk cId="854073331" sldId="277"/>
            <ac:picMk id="15" creationId="{F9601FC0-1707-30E3-E6E3-5D90FC2F5566}"/>
          </ac:picMkLst>
        </pc:picChg>
        <pc:picChg chg="del">
          <ac:chgData name="Scott Claessens" userId="d0318c18-5a83-4843-9a0a-304a2c886dc7" providerId="ADAL" clId="{4FDA4F45-F39F-4E76-8662-FA110C82C502}" dt="2025-08-14T12:46:17.059" v="4183" actId="478"/>
          <ac:picMkLst>
            <pc:docMk/>
            <pc:sldMk cId="854073331" sldId="277"/>
            <ac:picMk id="19" creationId="{3150685E-6243-7A5B-34BD-758340CE64EE}"/>
          </ac:picMkLst>
        </pc:picChg>
      </pc:sldChg>
      <pc:sldChg chg="modSp add mod ord">
        <pc:chgData name="Scott Claessens" userId="d0318c18-5a83-4843-9a0a-304a2c886dc7" providerId="ADAL" clId="{4FDA4F45-F39F-4E76-8662-FA110C82C502}" dt="2025-08-14T13:08:02.190" v="4775" actId="20577"/>
        <pc:sldMkLst>
          <pc:docMk/>
          <pc:sldMk cId="2679103684" sldId="278"/>
        </pc:sldMkLst>
        <pc:spChg chg="mod">
          <ac:chgData name="Scott Claessens" userId="d0318c18-5a83-4843-9a0a-304a2c886dc7" providerId="ADAL" clId="{4FDA4F45-F39F-4E76-8662-FA110C82C502}" dt="2025-08-14T13:08:02.190" v="4775" actId="20577"/>
          <ac:spMkLst>
            <pc:docMk/>
            <pc:sldMk cId="2679103684" sldId="278"/>
            <ac:spMk id="3" creationId="{6E598CA8-D175-56CB-695E-47F121545DEA}"/>
          </ac:spMkLst>
        </pc:spChg>
        <pc:spChg chg="mod">
          <ac:chgData name="Scott Claessens" userId="d0318c18-5a83-4843-9a0a-304a2c886dc7" providerId="ADAL" clId="{4FDA4F45-F39F-4E76-8662-FA110C82C502}" dt="2025-08-14T12:51:05.877" v="4298" actId="1038"/>
          <ac:spMkLst>
            <pc:docMk/>
            <pc:sldMk cId="2679103684" sldId="278"/>
            <ac:spMk id="4" creationId="{8798236C-0485-3720-7817-29A17CE594EB}"/>
          </ac:spMkLst>
        </pc:spChg>
        <pc:spChg chg="mod">
          <ac:chgData name="Scott Claessens" userId="d0318c18-5a83-4843-9a0a-304a2c886dc7" providerId="ADAL" clId="{4FDA4F45-F39F-4E76-8662-FA110C82C502}" dt="2025-08-14T12:51:05.877" v="4298" actId="1038"/>
          <ac:spMkLst>
            <pc:docMk/>
            <pc:sldMk cId="2679103684" sldId="278"/>
            <ac:spMk id="5" creationId="{B1DBDC52-FF28-9B60-204C-CA6F57DE8E86}"/>
          </ac:spMkLst>
        </pc:spChg>
        <pc:spChg chg="mod">
          <ac:chgData name="Scott Claessens" userId="d0318c18-5a83-4843-9a0a-304a2c886dc7" providerId="ADAL" clId="{4FDA4F45-F39F-4E76-8662-FA110C82C502}" dt="2025-08-14T12:51:05.877" v="4298" actId="1038"/>
          <ac:spMkLst>
            <pc:docMk/>
            <pc:sldMk cId="2679103684" sldId="278"/>
            <ac:spMk id="8" creationId="{B2C64B0F-84C1-FFE6-ED73-63B77EFC033E}"/>
          </ac:spMkLst>
        </pc:spChg>
        <pc:spChg chg="mod">
          <ac:chgData name="Scott Claessens" userId="d0318c18-5a83-4843-9a0a-304a2c886dc7" providerId="ADAL" clId="{4FDA4F45-F39F-4E76-8662-FA110C82C502}" dt="2025-08-14T12:50:55.385" v="4278" actId="20577"/>
          <ac:spMkLst>
            <pc:docMk/>
            <pc:sldMk cId="2679103684" sldId="278"/>
            <ac:spMk id="9" creationId="{2A2FBE7B-52E1-0810-6EDD-512FD1470706}"/>
          </ac:spMkLst>
        </pc:spChg>
        <pc:cxnChg chg="mod">
          <ac:chgData name="Scott Claessens" userId="d0318c18-5a83-4843-9a0a-304a2c886dc7" providerId="ADAL" clId="{4FDA4F45-F39F-4E76-8662-FA110C82C502}" dt="2025-08-14T12:51:38.144" v="4349" actId="196"/>
          <ac:cxnSpMkLst>
            <pc:docMk/>
            <pc:sldMk cId="2679103684" sldId="278"/>
            <ac:cxnSpMk id="6" creationId="{C3E14E82-93F5-5064-FDD0-52C3879D806D}"/>
          </ac:cxnSpMkLst>
        </pc:cxnChg>
        <pc:cxnChg chg="mod">
          <ac:chgData name="Scott Claessens" userId="d0318c18-5a83-4843-9a0a-304a2c886dc7" providerId="ADAL" clId="{4FDA4F45-F39F-4E76-8662-FA110C82C502}" dt="2025-08-14T12:51:40.620" v="4350" actId="196"/>
          <ac:cxnSpMkLst>
            <pc:docMk/>
            <pc:sldMk cId="2679103684" sldId="278"/>
            <ac:cxnSpMk id="7" creationId="{BC03932F-04C2-1FF8-D52C-8146B0EB4E3D}"/>
          </ac:cxnSpMkLst>
        </pc:cxnChg>
      </pc:sldChg>
      <pc:sldChg chg="addSp delSp modSp add mod ord">
        <pc:chgData name="Scott Claessens" userId="d0318c18-5a83-4843-9a0a-304a2c886dc7" providerId="ADAL" clId="{4FDA4F45-F39F-4E76-8662-FA110C82C502}" dt="2025-08-14T12:58:13.714" v="4483" actId="1036"/>
        <pc:sldMkLst>
          <pc:docMk/>
          <pc:sldMk cId="1927569331" sldId="279"/>
        </pc:sldMkLst>
        <pc:picChg chg="del">
          <ac:chgData name="Scott Claessens" userId="d0318c18-5a83-4843-9a0a-304a2c886dc7" providerId="ADAL" clId="{4FDA4F45-F39F-4E76-8662-FA110C82C502}" dt="2025-08-14T12:55:34.334" v="4452" actId="478"/>
          <ac:picMkLst>
            <pc:docMk/>
            <pc:sldMk cId="1927569331" sldId="279"/>
            <ac:picMk id="3" creationId="{BB90C4D0-9D9E-A41B-66E8-12ACACBA1D0E}"/>
          </ac:picMkLst>
        </pc:picChg>
        <pc:picChg chg="add mod ord modCrop">
          <ac:chgData name="Scott Claessens" userId="d0318c18-5a83-4843-9a0a-304a2c886dc7" providerId="ADAL" clId="{4FDA4F45-F39F-4E76-8662-FA110C82C502}" dt="2025-08-14T12:55:39.511" v="4453" actId="732"/>
          <ac:picMkLst>
            <pc:docMk/>
            <pc:sldMk cId="1927569331" sldId="279"/>
            <ac:picMk id="4" creationId="{C84E9343-DD77-5995-EB80-EB3CE8AC319D}"/>
          </ac:picMkLst>
        </pc:picChg>
        <pc:picChg chg="add mod">
          <ac:chgData name="Scott Claessens" userId="d0318c18-5a83-4843-9a0a-304a2c886dc7" providerId="ADAL" clId="{4FDA4F45-F39F-4E76-8662-FA110C82C502}" dt="2025-08-14T12:57:59.345" v="4479" actId="1037"/>
          <ac:picMkLst>
            <pc:docMk/>
            <pc:sldMk cId="1927569331" sldId="279"/>
            <ac:picMk id="6" creationId="{D4C9B689-569D-EC15-75DA-994F036DDF38}"/>
          </ac:picMkLst>
        </pc:picChg>
        <pc:picChg chg="del">
          <ac:chgData name="Scott Claessens" userId="d0318c18-5a83-4843-9a0a-304a2c886dc7" providerId="ADAL" clId="{4FDA4F45-F39F-4E76-8662-FA110C82C502}" dt="2025-08-14T12:55:12.207" v="4366" actId="478"/>
          <ac:picMkLst>
            <pc:docMk/>
            <pc:sldMk cId="1927569331" sldId="279"/>
            <ac:picMk id="7" creationId="{01DC3609-D52D-4FC6-5CC3-7065F96C1F5C}"/>
          </ac:picMkLst>
        </pc:picChg>
        <pc:picChg chg="del">
          <ac:chgData name="Scott Claessens" userId="d0318c18-5a83-4843-9a0a-304a2c886dc7" providerId="ADAL" clId="{4FDA4F45-F39F-4E76-8662-FA110C82C502}" dt="2025-08-14T12:55:13.522" v="4367" actId="478"/>
          <ac:picMkLst>
            <pc:docMk/>
            <pc:sldMk cId="1927569331" sldId="279"/>
            <ac:picMk id="9" creationId="{1434857E-3FF6-3BE1-FF17-9F28169AE90C}"/>
          </ac:picMkLst>
        </pc:picChg>
        <pc:picChg chg="add mod">
          <ac:chgData name="Scott Claessens" userId="d0318c18-5a83-4843-9a0a-304a2c886dc7" providerId="ADAL" clId="{4FDA4F45-F39F-4E76-8662-FA110C82C502}" dt="2025-08-14T12:58:13.714" v="4483" actId="1036"/>
          <ac:picMkLst>
            <pc:docMk/>
            <pc:sldMk cId="1927569331" sldId="279"/>
            <ac:picMk id="10" creationId="{FA609B6B-E89F-6FEB-6E4E-A8538BDB71A7}"/>
          </ac:picMkLst>
        </pc:picChg>
      </pc:sldChg>
      <pc:sldChg chg="addSp modSp new mod">
        <pc:chgData name="Scott Claessens" userId="d0318c18-5a83-4843-9a0a-304a2c886dc7" providerId="ADAL" clId="{4FDA4F45-F39F-4E76-8662-FA110C82C502}" dt="2025-08-14T13:12:18.514" v="4830" actId="732"/>
        <pc:sldMkLst>
          <pc:docMk/>
          <pc:sldMk cId="1633597389" sldId="280"/>
        </pc:sldMkLst>
        <pc:spChg chg="add mod">
          <ac:chgData name="Scott Claessens" userId="d0318c18-5a83-4843-9a0a-304a2c886dc7" providerId="ADAL" clId="{4FDA4F45-F39F-4E76-8662-FA110C82C502}" dt="2025-08-14T13:08:21.064" v="4785" actId="1038"/>
          <ac:spMkLst>
            <pc:docMk/>
            <pc:sldMk cId="1633597389" sldId="280"/>
            <ac:spMk id="2" creationId="{A4FFADCA-B536-8F58-1552-CC4E0F56BE09}"/>
          </ac:spMkLst>
        </pc:spChg>
        <pc:spChg chg="add mod">
          <ac:chgData name="Scott Claessens" userId="d0318c18-5a83-4843-9a0a-304a2c886dc7" providerId="ADAL" clId="{4FDA4F45-F39F-4E76-8662-FA110C82C502}" dt="2025-08-14T13:08:21.064" v="4785" actId="1038"/>
          <ac:spMkLst>
            <pc:docMk/>
            <pc:sldMk cId="1633597389" sldId="280"/>
            <ac:spMk id="3" creationId="{9BB02F2F-815E-8A04-3E23-D6DCEA1AE0C4}"/>
          </ac:spMkLst>
        </pc:spChg>
        <pc:spChg chg="add mod">
          <ac:chgData name="Scott Claessens" userId="d0318c18-5a83-4843-9a0a-304a2c886dc7" providerId="ADAL" clId="{4FDA4F45-F39F-4E76-8662-FA110C82C502}" dt="2025-08-14T13:08:21.064" v="4785" actId="1038"/>
          <ac:spMkLst>
            <pc:docMk/>
            <pc:sldMk cId="1633597389" sldId="280"/>
            <ac:spMk id="6" creationId="{D8CB5FD5-8A20-6874-15DD-F912C79EE627}"/>
          </ac:spMkLst>
        </pc:spChg>
        <pc:picChg chg="add mod modCrop">
          <ac:chgData name="Scott Claessens" userId="d0318c18-5a83-4843-9a0a-304a2c886dc7" providerId="ADAL" clId="{4FDA4F45-F39F-4E76-8662-FA110C82C502}" dt="2025-08-14T13:12:18.514" v="4830" actId="732"/>
          <ac:picMkLst>
            <pc:docMk/>
            <pc:sldMk cId="1633597389" sldId="280"/>
            <ac:picMk id="8" creationId="{EA4D1D59-2A42-76AF-50AC-93CD17A7377A}"/>
          </ac:picMkLst>
        </pc:picChg>
        <pc:cxnChg chg="add mod">
          <ac:chgData name="Scott Claessens" userId="d0318c18-5a83-4843-9a0a-304a2c886dc7" providerId="ADAL" clId="{4FDA4F45-F39F-4E76-8662-FA110C82C502}" dt="2025-08-14T13:08:21.064" v="4785" actId="1038"/>
          <ac:cxnSpMkLst>
            <pc:docMk/>
            <pc:sldMk cId="1633597389" sldId="280"/>
            <ac:cxnSpMk id="4" creationId="{39DE675A-51AF-B186-AEA4-5D40E0368121}"/>
          </ac:cxnSpMkLst>
        </pc:cxnChg>
        <pc:cxnChg chg="add mod">
          <ac:chgData name="Scott Claessens" userId="d0318c18-5a83-4843-9a0a-304a2c886dc7" providerId="ADAL" clId="{4FDA4F45-F39F-4E76-8662-FA110C82C502}" dt="2025-08-14T13:08:21.064" v="4785" actId="1038"/>
          <ac:cxnSpMkLst>
            <pc:docMk/>
            <pc:sldMk cId="1633597389" sldId="280"/>
            <ac:cxnSpMk id="5" creationId="{4F236EA3-FA20-C82A-83B3-9223FBF1CA40}"/>
          </ac:cxnSpMkLst>
        </pc:cxnChg>
      </pc:sldChg>
      <pc:sldChg chg="addSp delSp modSp new mod">
        <pc:chgData name="Scott Claessens" userId="d0318c18-5a83-4843-9a0a-304a2c886dc7" providerId="ADAL" clId="{4FDA4F45-F39F-4E76-8662-FA110C82C502}" dt="2025-08-14T13:23:47.372" v="4843" actId="21"/>
        <pc:sldMkLst>
          <pc:docMk/>
          <pc:sldMk cId="3608089220" sldId="281"/>
        </pc:sldMkLst>
        <pc:spChg chg="add">
          <ac:chgData name="Scott Claessens" userId="d0318c18-5a83-4843-9a0a-304a2c886dc7" providerId="ADAL" clId="{4FDA4F45-F39F-4E76-8662-FA110C82C502}" dt="2025-08-14T13:23:02.512" v="4832"/>
          <ac:spMkLst>
            <pc:docMk/>
            <pc:sldMk cId="3608089220" sldId="281"/>
            <ac:spMk id="2" creationId="{9B564664-25FF-2962-93FB-B4DA504AB77D}"/>
          </ac:spMkLst>
        </pc:spChg>
        <pc:picChg chg="add mod">
          <ac:chgData name="Scott Claessens" userId="d0318c18-5a83-4843-9a0a-304a2c886dc7" providerId="ADAL" clId="{4FDA4F45-F39F-4E76-8662-FA110C82C502}" dt="2025-08-14T13:23:12.608" v="4835" actId="1076"/>
          <ac:picMkLst>
            <pc:docMk/>
            <pc:sldMk cId="3608089220" sldId="281"/>
            <ac:picMk id="3" creationId="{A9C95508-A958-020B-C127-1AAF83CA51E2}"/>
          </ac:picMkLst>
        </pc:picChg>
        <pc:picChg chg="add del mod">
          <ac:chgData name="Scott Claessens" userId="d0318c18-5a83-4843-9a0a-304a2c886dc7" providerId="ADAL" clId="{4FDA4F45-F39F-4E76-8662-FA110C82C502}" dt="2025-08-14T13:23:47.372" v="4843" actId="21"/>
          <ac:picMkLst>
            <pc:docMk/>
            <pc:sldMk cId="3608089220" sldId="281"/>
            <ac:picMk id="4" creationId="{BE8B89D8-C098-289A-89A4-90DDC8CCE32A}"/>
          </ac:picMkLst>
        </pc:picChg>
      </pc:sldChg>
      <pc:sldChg chg="addSp delSp modSp new mod">
        <pc:chgData name="Scott Claessens" userId="d0318c18-5a83-4843-9a0a-304a2c886dc7" providerId="ADAL" clId="{4FDA4F45-F39F-4E76-8662-FA110C82C502}" dt="2025-08-14T13:23:48.689" v="4844"/>
        <pc:sldMkLst>
          <pc:docMk/>
          <pc:sldMk cId="2056735427" sldId="282"/>
        </pc:sldMkLst>
        <pc:spChg chg="add">
          <ac:chgData name="Scott Claessens" userId="d0318c18-5a83-4843-9a0a-304a2c886dc7" providerId="ADAL" clId="{4FDA4F45-F39F-4E76-8662-FA110C82C502}" dt="2025-08-14T13:23:29.202" v="4837"/>
          <ac:spMkLst>
            <pc:docMk/>
            <pc:sldMk cId="2056735427" sldId="282"/>
            <ac:spMk id="2" creationId="{B8122AE5-A766-FC8D-0327-77115856CFE9}"/>
          </ac:spMkLst>
        </pc:spChg>
        <pc:picChg chg="add del">
          <ac:chgData name="Scott Claessens" userId="d0318c18-5a83-4843-9a0a-304a2c886dc7" providerId="ADAL" clId="{4FDA4F45-F39F-4E76-8662-FA110C82C502}" dt="2025-08-14T13:23:34.756" v="4839" actId="21"/>
          <ac:picMkLst>
            <pc:docMk/>
            <pc:sldMk cId="2056735427" sldId="282"/>
            <ac:picMk id="3" creationId="{BE8B89D8-C098-289A-89A4-90DDC8CCE32A}"/>
          </ac:picMkLst>
        </pc:picChg>
        <pc:picChg chg="add mod">
          <ac:chgData name="Scott Claessens" userId="d0318c18-5a83-4843-9a0a-304a2c886dc7" providerId="ADAL" clId="{4FDA4F45-F39F-4E76-8662-FA110C82C502}" dt="2025-08-14T13:23:48.689" v="4844"/>
          <ac:picMkLst>
            <pc:docMk/>
            <pc:sldMk cId="2056735427" sldId="282"/>
            <ac:picMk id="4" creationId="{BE8B89D8-C098-289A-89A4-90DDC8CCE32A}"/>
          </ac:picMkLst>
        </pc:picChg>
      </pc:sldChg>
      <pc:sldChg chg="addSp delSp modSp new mod modAnim">
        <pc:chgData name="Scott Claessens" userId="d0318c18-5a83-4843-9a0a-304a2c886dc7" providerId="ADAL" clId="{4FDA4F45-F39F-4E76-8662-FA110C82C502}" dt="2025-08-14T13:36:48.031" v="5466" actId="1036"/>
        <pc:sldMkLst>
          <pc:docMk/>
          <pc:sldMk cId="3271265317" sldId="283"/>
        </pc:sldMkLst>
        <pc:spChg chg="mod">
          <ac:chgData name="Scott Claessens" userId="d0318c18-5a83-4843-9a0a-304a2c886dc7" providerId="ADAL" clId="{4FDA4F45-F39F-4E76-8662-FA110C82C502}" dt="2025-08-14T13:24:49.101" v="4863" actId="20577"/>
          <ac:spMkLst>
            <pc:docMk/>
            <pc:sldMk cId="3271265317" sldId="283"/>
            <ac:spMk id="2" creationId="{38EDE878-43B2-568E-5FBE-A6A3817DE901}"/>
          </ac:spMkLst>
        </pc:spChg>
        <pc:spChg chg="mod">
          <ac:chgData name="Scott Claessens" userId="d0318c18-5a83-4843-9a0a-304a2c886dc7" providerId="ADAL" clId="{4FDA4F45-F39F-4E76-8662-FA110C82C502}" dt="2025-08-14T13:34:00.894" v="5427" actId="20577"/>
          <ac:spMkLst>
            <pc:docMk/>
            <pc:sldMk cId="3271265317" sldId="283"/>
            <ac:spMk id="3" creationId="{20E0C71D-D95C-3DF0-E5E7-1B2CC07DD028}"/>
          </ac:spMkLst>
        </pc:spChg>
        <pc:spChg chg="add mod topLvl">
          <ac:chgData name="Scott Claessens" userId="d0318c18-5a83-4843-9a0a-304a2c886dc7" providerId="ADAL" clId="{4FDA4F45-F39F-4E76-8662-FA110C82C502}" dt="2025-08-14T13:36:48.031" v="5466" actId="1036"/>
          <ac:spMkLst>
            <pc:docMk/>
            <pc:sldMk cId="3271265317" sldId="283"/>
            <ac:spMk id="4" creationId="{E2D6ADA4-F70B-34B0-9EF8-C722D8A4775D}"/>
          </ac:spMkLst>
        </pc:spChg>
        <pc:spChg chg="add mod topLvl">
          <ac:chgData name="Scott Claessens" userId="d0318c18-5a83-4843-9a0a-304a2c886dc7" providerId="ADAL" clId="{4FDA4F45-F39F-4E76-8662-FA110C82C502}" dt="2025-08-14T13:36:48.031" v="5466" actId="1036"/>
          <ac:spMkLst>
            <pc:docMk/>
            <pc:sldMk cId="3271265317" sldId="283"/>
            <ac:spMk id="5" creationId="{136ACF16-3DD1-26DE-2CFB-95A9134F6988}"/>
          </ac:spMkLst>
        </pc:spChg>
        <pc:spChg chg="add mod topLvl">
          <ac:chgData name="Scott Claessens" userId="d0318c18-5a83-4843-9a0a-304a2c886dc7" providerId="ADAL" clId="{4FDA4F45-F39F-4E76-8662-FA110C82C502}" dt="2025-08-14T13:36:48.031" v="5466" actId="1036"/>
          <ac:spMkLst>
            <pc:docMk/>
            <pc:sldMk cId="3271265317" sldId="283"/>
            <ac:spMk id="7" creationId="{E92F4FC6-00CF-4343-6713-D8AA3E1D286F}"/>
          </ac:spMkLst>
        </pc:spChg>
        <pc:spChg chg="add mod topLvl">
          <ac:chgData name="Scott Claessens" userId="d0318c18-5a83-4843-9a0a-304a2c886dc7" providerId="ADAL" clId="{4FDA4F45-F39F-4E76-8662-FA110C82C502}" dt="2025-08-14T13:36:48.031" v="5466" actId="1036"/>
          <ac:spMkLst>
            <pc:docMk/>
            <pc:sldMk cId="3271265317" sldId="283"/>
            <ac:spMk id="10" creationId="{B1506D47-F624-DA48-AE34-17C3E4A9DB38}"/>
          </ac:spMkLst>
        </pc:spChg>
        <pc:grpChg chg="add del mod">
          <ac:chgData name="Scott Claessens" userId="d0318c18-5a83-4843-9a0a-304a2c886dc7" providerId="ADAL" clId="{4FDA4F45-F39F-4E76-8662-FA110C82C502}" dt="2025-08-14T13:34:13.761" v="5428" actId="165"/>
          <ac:grpSpMkLst>
            <pc:docMk/>
            <pc:sldMk cId="3271265317" sldId="283"/>
            <ac:grpSpMk id="13" creationId="{0BE58809-9123-CD4B-E883-BCEE31656CE2}"/>
          </ac:grpSpMkLst>
        </pc:grpChg>
        <pc:cxnChg chg="add mod topLvl">
          <ac:chgData name="Scott Claessens" userId="d0318c18-5a83-4843-9a0a-304a2c886dc7" providerId="ADAL" clId="{4FDA4F45-F39F-4E76-8662-FA110C82C502}" dt="2025-08-14T13:36:48.031" v="5466" actId="1036"/>
          <ac:cxnSpMkLst>
            <pc:docMk/>
            <pc:sldMk cId="3271265317" sldId="283"/>
            <ac:cxnSpMk id="6" creationId="{A1B3F86F-CFBA-DBFB-8D02-52BD8C45A9E4}"/>
          </ac:cxnSpMkLst>
        </pc:cxnChg>
        <pc:cxnChg chg="add mod topLvl">
          <ac:chgData name="Scott Claessens" userId="d0318c18-5a83-4843-9a0a-304a2c886dc7" providerId="ADAL" clId="{4FDA4F45-F39F-4E76-8662-FA110C82C502}" dt="2025-08-14T13:36:48.031" v="5466" actId="1036"/>
          <ac:cxnSpMkLst>
            <pc:docMk/>
            <pc:sldMk cId="3271265317" sldId="283"/>
            <ac:cxnSpMk id="8" creationId="{63315786-7962-B970-ACD3-8F8A70BD2A19}"/>
          </ac:cxnSpMkLst>
        </pc:cxnChg>
        <pc:cxnChg chg="add mod topLvl">
          <ac:chgData name="Scott Claessens" userId="d0318c18-5a83-4843-9a0a-304a2c886dc7" providerId="ADAL" clId="{4FDA4F45-F39F-4E76-8662-FA110C82C502}" dt="2025-08-14T13:36:48.031" v="5466" actId="1036"/>
          <ac:cxnSpMkLst>
            <pc:docMk/>
            <pc:sldMk cId="3271265317" sldId="283"/>
            <ac:cxnSpMk id="9" creationId="{AAD38178-3D61-0D3E-DF8D-C456F62635EC}"/>
          </ac:cxnSpMkLst>
        </pc:cxnChg>
        <pc:cxnChg chg="add mod topLvl">
          <ac:chgData name="Scott Claessens" userId="d0318c18-5a83-4843-9a0a-304a2c886dc7" providerId="ADAL" clId="{4FDA4F45-F39F-4E76-8662-FA110C82C502}" dt="2025-08-14T13:36:48.031" v="5466" actId="1036"/>
          <ac:cxnSpMkLst>
            <pc:docMk/>
            <pc:sldMk cId="3271265317" sldId="283"/>
            <ac:cxnSpMk id="11" creationId="{AA91CA28-EF19-0303-354D-87E986AFE934}"/>
          </ac:cxnSpMkLst>
        </pc:cxnChg>
        <pc:cxnChg chg="add mod topLvl">
          <ac:chgData name="Scott Claessens" userId="d0318c18-5a83-4843-9a0a-304a2c886dc7" providerId="ADAL" clId="{4FDA4F45-F39F-4E76-8662-FA110C82C502}" dt="2025-08-14T13:36:48.031" v="5466" actId="1036"/>
          <ac:cxnSpMkLst>
            <pc:docMk/>
            <pc:sldMk cId="3271265317" sldId="283"/>
            <ac:cxnSpMk id="12" creationId="{A3704D10-DA06-2B4E-7AB6-D6BC9F0EAC34}"/>
          </ac:cxnSpMkLst>
        </pc:cxnChg>
      </pc:sldChg>
      <pc:sldChg chg="addSp delSp modSp new mod">
        <pc:chgData name="Scott Claessens" userId="d0318c18-5a83-4843-9a0a-304a2c886dc7" providerId="ADAL" clId="{4FDA4F45-F39F-4E76-8662-FA110C82C502}" dt="2025-08-15T12:08:05.960" v="6075" actId="197"/>
        <pc:sldMkLst>
          <pc:docMk/>
          <pc:sldMk cId="3614788313" sldId="284"/>
        </pc:sldMkLst>
        <pc:spChg chg="add del mod">
          <ac:chgData name="Scott Claessens" userId="d0318c18-5a83-4843-9a0a-304a2c886dc7" providerId="ADAL" clId="{4FDA4F45-F39F-4E76-8662-FA110C82C502}" dt="2025-08-15T12:07:40.742" v="6067" actId="478"/>
          <ac:spMkLst>
            <pc:docMk/>
            <pc:sldMk cId="3614788313" sldId="284"/>
            <ac:spMk id="2" creationId="{4DBCA1BC-C4AE-424D-CF49-97E484EFEF60}"/>
          </ac:spMkLst>
        </pc:spChg>
        <pc:spChg chg="add mod">
          <ac:chgData name="Scott Claessens" userId="d0318c18-5a83-4843-9a0a-304a2c886dc7" providerId="ADAL" clId="{4FDA4F45-F39F-4E76-8662-FA110C82C502}" dt="2025-08-14T13:43:43.977" v="5693" actId="1036"/>
          <ac:spMkLst>
            <pc:docMk/>
            <pc:sldMk cId="3614788313" sldId="284"/>
            <ac:spMk id="3" creationId="{6DEDC6A6-5EE9-7E1F-D404-D719AED99FD8}"/>
          </ac:spMkLst>
        </pc:spChg>
        <pc:spChg chg="add del mod">
          <ac:chgData name="Scott Claessens" userId="d0318c18-5a83-4843-9a0a-304a2c886dc7" providerId="ADAL" clId="{4FDA4F45-F39F-4E76-8662-FA110C82C502}" dt="2025-08-15T12:07:47.456" v="6071" actId="478"/>
          <ac:spMkLst>
            <pc:docMk/>
            <pc:sldMk cId="3614788313" sldId="284"/>
            <ac:spMk id="6" creationId="{000D363A-929B-D396-286D-A1D08F53D4F4}"/>
          </ac:spMkLst>
        </pc:spChg>
        <pc:spChg chg="add mod">
          <ac:chgData name="Scott Claessens" userId="d0318c18-5a83-4843-9a0a-304a2c886dc7" providerId="ADAL" clId="{4FDA4F45-F39F-4E76-8662-FA110C82C502}" dt="2025-08-14T13:43:43.977" v="5693" actId="1036"/>
          <ac:spMkLst>
            <pc:docMk/>
            <pc:sldMk cId="3614788313" sldId="284"/>
            <ac:spMk id="7" creationId="{AE6C9342-304F-2129-EC1B-B3713755A7CE}"/>
          </ac:spMkLst>
        </pc:spChg>
        <pc:spChg chg="add del mod">
          <ac:chgData name="Scott Claessens" userId="d0318c18-5a83-4843-9a0a-304a2c886dc7" providerId="ADAL" clId="{4FDA4F45-F39F-4E76-8662-FA110C82C502}" dt="2025-08-14T13:39:52.855" v="5474" actId="478"/>
          <ac:spMkLst>
            <pc:docMk/>
            <pc:sldMk cId="3614788313" sldId="284"/>
            <ac:spMk id="8" creationId="{D07E8DC2-44BD-03D6-6371-2A3293B7DAC1}"/>
          </ac:spMkLst>
        </pc:spChg>
        <pc:spChg chg="add mod">
          <ac:chgData name="Scott Claessens" userId="d0318c18-5a83-4843-9a0a-304a2c886dc7" providerId="ADAL" clId="{4FDA4F45-F39F-4E76-8662-FA110C82C502}" dt="2025-08-14T13:43:43.977" v="5693" actId="1036"/>
          <ac:spMkLst>
            <pc:docMk/>
            <pc:sldMk cId="3614788313" sldId="284"/>
            <ac:spMk id="11" creationId="{58BB56BC-CD88-CA20-0EE8-6A9D3521F7DE}"/>
          </ac:spMkLst>
        </pc:spChg>
        <pc:spChg chg="add mod">
          <ac:chgData name="Scott Claessens" userId="d0318c18-5a83-4843-9a0a-304a2c886dc7" providerId="ADAL" clId="{4FDA4F45-F39F-4E76-8662-FA110C82C502}" dt="2025-08-14T13:43:43.977" v="5693" actId="1036"/>
          <ac:spMkLst>
            <pc:docMk/>
            <pc:sldMk cId="3614788313" sldId="284"/>
            <ac:spMk id="19" creationId="{50BD0B6A-B21C-B961-BA98-E4F6CAD601E3}"/>
          </ac:spMkLst>
        </pc:spChg>
        <pc:spChg chg="add mod">
          <ac:chgData name="Scott Claessens" userId="d0318c18-5a83-4843-9a0a-304a2c886dc7" providerId="ADAL" clId="{4FDA4F45-F39F-4E76-8662-FA110C82C502}" dt="2025-08-14T13:43:47.937" v="5697" actId="1037"/>
          <ac:spMkLst>
            <pc:docMk/>
            <pc:sldMk cId="3614788313" sldId="284"/>
            <ac:spMk id="22" creationId="{B4AF6CA2-6C34-076F-CC61-6C68833E527F}"/>
          </ac:spMkLst>
        </pc:spChg>
        <pc:cxnChg chg="add del mod">
          <ac:chgData name="Scott Claessens" userId="d0318c18-5a83-4843-9a0a-304a2c886dc7" providerId="ADAL" clId="{4FDA4F45-F39F-4E76-8662-FA110C82C502}" dt="2025-08-15T12:07:37.971" v="6066" actId="478"/>
          <ac:cxnSpMkLst>
            <pc:docMk/>
            <pc:sldMk cId="3614788313" sldId="284"/>
            <ac:cxnSpMk id="4" creationId="{0AF4134A-BC8D-93C1-A15A-CC84B5827C68}"/>
          </ac:cxnSpMkLst>
        </pc:cxnChg>
        <pc:cxnChg chg="add del mod">
          <ac:chgData name="Scott Claessens" userId="d0318c18-5a83-4843-9a0a-304a2c886dc7" providerId="ADAL" clId="{4FDA4F45-F39F-4E76-8662-FA110C82C502}" dt="2025-08-15T12:07:43.974" v="6069" actId="478"/>
          <ac:cxnSpMkLst>
            <pc:docMk/>
            <pc:sldMk cId="3614788313" sldId="284"/>
            <ac:cxnSpMk id="5" creationId="{951682C2-4FC7-0753-A59F-A7E5442C6EB1}"/>
          </ac:cxnSpMkLst>
        </pc:cxnChg>
        <pc:cxnChg chg="add mod">
          <ac:chgData name="Scott Claessens" userId="d0318c18-5a83-4843-9a0a-304a2c886dc7" providerId="ADAL" clId="{4FDA4F45-F39F-4E76-8662-FA110C82C502}" dt="2025-08-14T13:43:43.977" v="5693" actId="1036"/>
          <ac:cxnSpMkLst>
            <pc:docMk/>
            <pc:sldMk cId="3614788313" sldId="284"/>
            <ac:cxnSpMk id="9" creationId="{2044835D-6623-63E3-E6A2-97E042B066D5}"/>
          </ac:cxnSpMkLst>
        </pc:cxnChg>
        <pc:cxnChg chg="add del mod">
          <ac:chgData name="Scott Claessens" userId="d0318c18-5a83-4843-9a0a-304a2c886dc7" providerId="ADAL" clId="{4FDA4F45-F39F-4E76-8662-FA110C82C502}" dt="2025-08-14T13:39:59.331" v="5477" actId="478"/>
          <ac:cxnSpMkLst>
            <pc:docMk/>
            <pc:sldMk cId="3614788313" sldId="284"/>
            <ac:cxnSpMk id="10" creationId="{8BAE54B2-50B8-FE9F-9B1D-422FE8DC3982}"/>
          </ac:cxnSpMkLst>
        </pc:cxnChg>
        <pc:cxnChg chg="add mod">
          <ac:chgData name="Scott Claessens" userId="d0318c18-5a83-4843-9a0a-304a2c886dc7" providerId="ADAL" clId="{4FDA4F45-F39F-4E76-8662-FA110C82C502}" dt="2025-08-14T13:41:05.064" v="5498" actId="1076"/>
          <ac:cxnSpMkLst>
            <pc:docMk/>
            <pc:sldMk cId="3614788313" sldId="284"/>
            <ac:cxnSpMk id="13" creationId="{6D486984-7C48-8BEA-4EEF-EE256EC8CFC4}"/>
          </ac:cxnSpMkLst>
        </pc:cxnChg>
        <pc:cxnChg chg="add mod">
          <ac:chgData name="Scott Claessens" userId="d0318c18-5a83-4843-9a0a-304a2c886dc7" providerId="ADAL" clId="{4FDA4F45-F39F-4E76-8662-FA110C82C502}" dt="2025-08-14T13:43:43.977" v="5693" actId="1036"/>
          <ac:cxnSpMkLst>
            <pc:docMk/>
            <pc:sldMk cId="3614788313" sldId="284"/>
            <ac:cxnSpMk id="15" creationId="{7EA2C92B-B300-3AAF-8815-97114B320999}"/>
          </ac:cxnSpMkLst>
        </pc:cxnChg>
        <pc:cxnChg chg="add del mod">
          <ac:chgData name="Scott Claessens" userId="d0318c18-5a83-4843-9a0a-304a2c886dc7" providerId="ADAL" clId="{4FDA4F45-F39F-4E76-8662-FA110C82C502}" dt="2025-08-15T12:07:42.337" v="6068" actId="478"/>
          <ac:cxnSpMkLst>
            <pc:docMk/>
            <pc:sldMk cId="3614788313" sldId="284"/>
            <ac:cxnSpMk id="16" creationId="{C8EC8E9D-CA14-1B9D-7530-5FE167F887CC}"/>
          </ac:cxnSpMkLst>
        </pc:cxnChg>
        <pc:cxnChg chg="add del mod">
          <ac:chgData name="Scott Claessens" userId="d0318c18-5a83-4843-9a0a-304a2c886dc7" providerId="ADAL" clId="{4FDA4F45-F39F-4E76-8662-FA110C82C502}" dt="2025-08-15T12:07:45.439" v="6070" actId="478"/>
          <ac:cxnSpMkLst>
            <pc:docMk/>
            <pc:sldMk cId="3614788313" sldId="284"/>
            <ac:cxnSpMk id="18" creationId="{01D6CD42-6E6D-BB91-775A-1AEC6FDCD6CF}"/>
          </ac:cxnSpMkLst>
        </pc:cxnChg>
        <pc:cxnChg chg="add mod">
          <ac:chgData name="Scott Claessens" userId="d0318c18-5a83-4843-9a0a-304a2c886dc7" providerId="ADAL" clId="{4FDA4F45-F39F-4E76-8662-FA110C82C502}" dt="2025-08-15T12:07:59.164" v="6073" actId="196"/>
          <ac:cxnSpMkLst>
            <pc:docMk/>
            <pc:sldMk cId="3614788313" sldId="284"/>
            <ac:cxnSpMk id="20" creationId="{A2EF121D-0BF2-6E29-DEF8-EA757C5FF78F}"/>
          </ac:cxnSpMkLst>
        </pc:cxnChg>
        <pc:cxnChg chg="add mod">
          <ac:chgData name="Scott Claessens" userId="d0318c18-5a83-4843-9a0a-304a2c886dc7" providerId="ADAL" clId="{4FDA4F45-F39F-4E76-8662-FA110C82C502}" dt="2025-08-15T12:08:05.960" v="6075" actId="197"/>
          <ac:cxnSpMkLst>
            <pc:docMk/>
            <pc:sldMk cId="3614788313" sldId="284"/>
            <ac:cxnSpMk id="21" creationId="{30750742-7B62-38D7-3594-2ACB2EF088BC}"/>
          </ac:cxnSpMkLst>
        </pc:cxnChg>
      </pc:sldChg>
      <pc:sldChg chg="modSp new mod">
        <pc:chgData name="Scott Claessens" userId="d0318c18-5a83-4843-9a0a-304a2c886dc7" providerId="ADAL" clId="{4FDA4F45-F39F-4E76-8662-FA110C82C502}" dt="2025-08-14T14:00:26.498" v="6030" actId="14100"/>
        <pc:sldMkLst>
          <pc:docMk/>
          <pc:sldMk cId="562750908" sldId="285"/>
        </pc:sldMkLst>
        <pc:spChg chg="mod">
          <ac:chgData name="Scott Claessens" userId="d0318c18-5a83-4843-9a0a-304a2c886dc7" providerId="ADAL" clId="{4FDA4F45-F39F-4E76-8662-FA110C82C502}" dt="2025-08-14T13:58:23.532" v="5709" actId="20577"/>
          <ac:spMkLst>
            <pc:docMk/>
            <pc:sldMk cId="562750908" sldId="285"/>
            <ac:spMk id="2" creationId="{E99DFF49-AE76-1E8F-1039-BAD6173438A6}"/>
          </ac:spMkLst>
        </pc:spChg>
        <pc:spChg chg="mod">
          <ac:chgData name="Scott Claessens" userId="d0318c18-5a83-4843-9a0a-304a2c886dc7" providerId="ADAL" clId="{4FDA4F45-F39F-4E76-8662-FA110C82C502}" dt="2025-08-14T14:00:26.498" v="6030" actId="14100"/>
          <ac:spMkLst>
            <pc:docMk/>
            <pc:sldMk cId="562750908" sldId="285"/>
            <ac:spMk id="3" creationId="{C0BD0EA4-7EDF-DCE5-DD09-158FD95EB94A}"/>
          </ac:spMkLst>
        </pc:spChg>
      </pc:sldChg>
      <pc:sldChg chg="addSp delSp modSp new mod">
        <pc:chgData name="Scott Claessens" userId="d0318c18-5a83-4843-9a0a-304a2c886dc7" providerId="ADAL" clId="{4FDA4F45-F39F-4E76-8662-FA110C82C502}" dt="2025-08-14T14:03:19.314" v="6064" actId="1076"/>
        <pc:sldMkLst>
          <pc:docMk/>
          <pc:sldMk cId="3798472335" sldId="286"/>
        </pc:sldMkLst>
        <pc:spChg chg="mod">
          <ac:chgData name="Scott Claessens" userId="d0318c18-5a83-4843-9a0a-304a2c886dc7" providerId="ADAL" clId="{4FDA4F45-F39F-4E76-8662-FA110C82C502}" dt="2025-08-14T14:00:47.118" v="6046" actId="20577"/>
          <ac:spMkLst>
            <pc:docMk/>
            <pc:sldMk cId="3798472335" sldId="286"/>
            <ac:spMk id="2" creationId="{3DBD05D5-7C8D-E99A-4196-8C53DAAA3F6A}"/>
          </ac:spMkLst>
        </pc:spChg>
        <pc:spChg chg="mod">
          <ac:chgData name="Scott Claessens" userId="d0318c18-5a83-4843-9a0a-304a2c886dc7" providerId="ADAL" clId="{4FDA4F45-F39F-4E76-8662-FA110C82C502}" dt="2025-08-14T14:01:53.241" v="6052" actId="14100"/>
          <ac:spMkLst>
            <pc:docMk/>
            <pc:sldMk cId="3798472335" sldId="286"/>
            <ac:spMk id="3" creationId="{E87670EC-3071-A6CF-4C3D-C74C1CED64CE}"/>
          </ac:spMkLst>
        </pc:spChg>
        <pc:picChg chg="add del mod">
          <ac:chgData name="Scott Claessens" userId="d0318c18-5a83-4843-9a0a-304a2c886dc7" providerId="ADAL" clId="{4FDA4F45-F39F-4E76-8662-FA110C82C502}" dt="2025-08-14T14:02:38.653" v="6058" actId="478"/>
          <ac:picMkLst>
            <pc:docMk/>
            <pc:sldMk cId="3798472335" sldId="286"/>
            <ac:picMk id="5" creationId="{86754071-D067-1B37-0FFA-C38E8EB5C288}"/>
          </ac:picMkLst>
        </pc:picChg>
        <pc:picChg chg="add mod">
          <ac:chgData name="Scott Claessens" userId="d0318c18-5a83-4843-9a0a-304a2c886dc7" providerId="ADAL" clId="{4FDA4F45-F39F-4E76-8662-FA110C82C502}" dt="2025-08-14T14:03:19.314" v="6064" actId="1076"/>
          <ac:picMkLst>
            <pc:docMk/>
            <pc:sldMk cId="3798472335" sldId="286"/>
            <ac:picMk id="7" creationId="{BBBA535B-3B30-15D3-C51E-75770A17000E}"/>
          </ac:picMkLst>
        </pc:picChg>
      </pc:sldChg>
      <pc:sldChg chg="add">
        <pc:chgData name="Scott Claessens" userId="d0318c18-5a83-4843-9a0a-304a2c886dc7" providerId="ADAL" clId="{4FDA4F45-F39F-4E76-8662-FA110C82C502}" dt="2025-08-15T12:07:33.964" v="6065" actId="2890"/>
        <pc:sldMkLst>
          <pc:docMk/>
          <pc:sldMk cId="3798595749" sldId="287"/>
        </pc:sldMkLst>
      </pc:sldChg>
      <pc:sldMasterChg chg="modSp addSldLayout modSldLayout">
        <pc:chgData name="Scott Claessens" userId="d0318c18-5a83-4843-9a0a-304a2c886dc7" providerId="ADAL" clId="{4FDA4F45-F39F-4E76-8662-FA110C82C502}" dt="2025-08-12T13:59:01.588" v="6" actId="207"/>
        <pc:sldMasterMkLst>
          <pc:docMk/>
          <pc:sldMasterMk cId="1138969339" sldId="2147483648"/>
        </pc:sldMasterMkLst>
        <pc:spChg chg="mod">
          <ac:chgData name="Scott Claessens" userId="d0318c18-5a83-4843-9a0a-304a2c886dc7" providerId="ADAL" clId="{4FDA4F45-F39F-4E76-8662-FA110C82C502}" dt="2025-08-12T13:57:41.462" v="1" actId="2711"/>
          <ac:spMkLst>
            <pc:docMk/>
            <pc:sldMasterMk cId="1138969339" sldId="2147483648"/>
            <ac:spMk id="2" creationId="{02293A43-BA39-FF4E-3F9E-6F0D176AF10F}"/>
          </ac:spMkLst>
        </pc:spChg>
        <pc:spChg chg="mod">
          <ac:chgData name="Scott Claessens" userId="d0318c18-5a83-4843-9a0a-304a2c886dc7" providerId="ADAL" clId="{4FDA4F45-F39F-4E76-8662-FA110C82C502}" dt="2025-08-12T13:57:41.462" v="1" actId="2711"/>
          <ac:spMkLst>
            <pc:docMk/>
            <pc:sldMasterMk cId="1138969339" sldId="2147483648"/>
            <ac:spMk id="3" creationId="{D4678512-A526-4F1F-8089-B4A81CFA053F}"/>
          </ac:spMkLst>
        </pc:spChg>
        <pc:spChg chg="mod">
          <ac:chgData name="Scott Claessens" userId="d0318c18-5a83-4843-9a0a-304a2c886dc7" providerId="ADAL" clId="{4FDA4F45-F39F-4E76-8662-FA110C82C502}" dt="2025-08-12T13:57:41.462" v="1" actId="2711"/>
          <ac:spMkLst>
            <pc:docMk/>
            <pc:sldMasterMk cId="1138969339" sldId="2147483648"/>
            <ac:spMk id="4" creationId="{DF9952D7-33D9-0A4B-9080-1984A58266A6}"/>
          </ac:spMkLst>
        </pc:spChg>
        <pc:spChg chg="mod">
          <ac:chgData name="Scott Claessens" userId="d0318c18-5a83-4843-9a0a-304a2c886dc7" providerId="ADAL" clId="{4FDA4F45-F39F-4E76-8662-FA110C82C502}" dt="2025-08-12T13:57:41.462" v="1" actId="2711"/>
          <ac:spMkLst>
            <pc:docMk/>
            <pc:sldMasterMk cId="1138969339" sldId="2147483648"/>
            <ac:spMk id="5" creationId="{E7275894-A888-DCC1-5EAF-8E8804179A55}"/>
          </ac:spMkLst>
        </pc:spChg>
        <pc:spChg chg="mod">
          <ac:chgData name="Scott Claessens" userId="d0318c18-5a83-4843-9a0a-304a2c886dc7" providerId="ADAL" clId="{4FDA4F45-F39F-4E76-8662-FA110C82C502}" dt="2025-08-12T13:57:41.462" v="1" actId="2711"/>
          <ac:spMkLst>
            <pc:docMk/>
            <pc:sldMasterMk cId="1138969339" sldId="2147483648"/>
            <ac:spMk id="6" creationId="{EFCBE873-83D5-1247-36D1-FACA343A9080}"/>
          </ac:spMkLst>
        </pc:spChg>
        <pc:sldLayoutChg chg="modSp setBg">
          <pc:chgData name="Scott Claessens" userId="d0318c18-5a83-4843-9a0a-304a2c886dc7" providerId="ADAL" clId="{4FDA4F45-F39F-4E76-8662-FA110C82C502}" dt="2025-08-12T13:58:33.450" v="3" actId="207"/>
          <pc:sldLayoutMkLst>
            <pc:docMk/>
            <pc:sldMasterMk cId="1138969339" sldId="2147483648"/>
            <pc:sldLayoutMk cId="1249698780" sldId="2147483649"/>
          </pc:sldLayoutMkLst>
          <pc:spChg chg="mod">
            <ac:chgData name="Scott Claessens" userId="d0318c18-5a83-4843-9a0a-304a2c886dc7" providerId="ADAL" clId="{4FDA4F45-F39F-4E76-8662-FA110C82C502}" dt="2025-08-12T13:58:33.450" v="3" actId="207"/>
            <ac:spMkLst>
              <pc:docMk/>
              <pc:sldMasterMk cId="1138969339" sldId="2147483648"/>
              <pc:sldLayoutMk cId="1249698780" sldId="2147483649"/>
              <ac:spMk id="2" creationId="{B6216477-925D-0BD1-D311-1A1AAEBA14EB}"/>
            </ac:spMkLst>
          </pc:spChg>
          <pc:spChg chg="mod">
            <ac:chgData name="Scott Claessens" userId="d0318c18-5a83-4843-9a0a-304a2c886dc7" providerId="ADAL" clId="{4FDA4F45-F39F-4E76-8662-FA110C82C502}" dt="2025-08-12T13:58:33.450" v="3" actId="207"/>
            <ac:spMkLst>
              <pc:docMk/>
              <pc:sldMasterMk cId="1138969339" sldId="2147483648"/>
              <pc:sldLayoutMk cId="1249698780" sldId="2147483649"/>
              <ac:spMk id="3" creationId="{CEAFB65C-3C75-3F4F-4EEB-175B00AE96F1}"/>
            </ac:spMkLst>
          </pc:spChg>
          <pc:spChg chg="mod">
            <ac:chgData name="Scott Claessens" userId="d0318c18-5a83-4843-9a0a-304a2c886dc7" providerId="ADAL" clId="{4FDA4F45-F39F-4E76-8662-FA110C82C502}" dt="2025-08-12T13:58:33.450" v="3" actId="207"/>
            <ac:spMkLst>
              <pc:docMk/>
              <pc:sldMasterMk cId="1138969339" sldId="2147483648"/>
              <pc:sldLayoutMk cId="1249698780" sldId="2147483649"/>
              <ac:spMk id="4" creationId="{3AAF448D-4D05-9EB2-4629-7E2695F96025}"/>
            </ac:spMkLst>
          </pc:spChg>
          <pc:spChg chg="mod">
            <ac:chgData name="Scott Claessens" userId="d0318c18-5a83-4843-9a0a-304a2c886dc7" providerId="ADAL" clId="{4FDA4F45-F39F-4E76-8662-FA110C82C502}" dt="2025-08-12T13:58:33.450" v="3" actId="207"/>
            <ac:spMkLst>
              <pc:docMk/>
              <pc:sldMasterMk cId="1138969339" sldId="2147483648"/>
              <pc:sldLayoutMk cId="1249698780" sldId="2147483649"/>
              <ac:spMk id="5" creationId="{3689F7D3-A69B-827D-D994-CF18A948F352}"/>
            </ac:spMkLst>
          </pc:spChg>
          <pc:spChg chg="mod">
            <ac:chgData name="Scott Claessens" userId="d0318c18-5a83-4843-9a0a-304a2c886dc7" providerId="ADAL" clId="{4FDA4F45-F39F-4E76-8662-FA110C82C502}" dt="2025-08-12T13:58:33.450" v="3" actId="207"/>
            <ac:spMkLst>
              <pc:docMk/>
              <pc:sldMasterMk cId="1138969339" sldId="2147483648"/>
              <pc:sldLayoutMk cId="1249698780" sldId="2147483649"/>
              <ac:spMk id="6" creationId="{A5DD959D-B097-959D-2E90-D3B181ACB4FD}"/>
            </ac:spMkLst>
          </pc:spChg>
        </pc:sldLayoutChg>
        <pc:sldLayoutChg chg="modSp setBg">
          <pc:chgData name="Scott Claessens" userId="d0318c18-5a83-4843-9a0a-304a2c886dc7" providerId="ADAL" clId="{4FDA4F45-F39F-4E76-8662-FA110C82C502}" dt="2025-08-12T13:59:01.588" v="6" actId="207"/>
          <pc:sldLayoutMkLst>
            <pc:docMk/>
            <pc:sldMasterMk cId="1138969339" sldId="2147483648"/>
            <pc:sldLayoutMk cId="863477789" sldId="2147483650"/>
          </pc:sldLayoutMkLst>
          <pc:spChg chg="mod">
            <ac:chgData name="Scott Claessens" userId="d0318c18-5a83-4843-9a0a-304a2c886dc7" providerId="ADAL" clId="{4FDA4F45-F39F-4E76-8662-FA110C82C502}" dt="2025-08-12T13:59:01.588" v="6" actId="207"/>
            <ac:spMkLst>
              <pc:docMk/>
              <pc:sldMasterMk cId="1138969339" sldId="2147483648"/>
              <pc:sldLayoutMk cId="863477789" sldId="2147483650"/>
              <ac:spMk id="2" creationId="{C8D719E3-E222-B647-707D-B4E6FDC1C462}"/>
            </ac:spMkLst>
          </pc:spChg>
          <pc:spChg chg="mod">
            <ac:chgData name="Scott Claessens" userId="d0318c18-5a83-4843-9a0a-304a2c886dc7" providerId="ADAL" clId="{4FDA4F45-F39F-4E76-8662-FA110C82C502}" dt="2025-08-12T13:59:01.588" v="6" actId="207"/>
            <ac:spMkLst>
              <pc:docMk/>
              <pc:sldMasterMk cId="1138969339" sldId="2147483648"/>
              <pc:sldLayoutMk cId="863477789" sldId="2147483650"/>
              <ac:spMk id="3" creationId="{12C5D297-6718-4B4F-870A-458D4AE65751}"/>
            </ac:spMkLst>
          </pc:spChg>
          <pc:spChg chg="mod">
            <ac:chgData name="Scott Claessens" userId="d0318c18-5a83-4843-9a0a-304a2c886dc7" providerId="ADAL" clId="{4FDA4F45-F39F-4E76-8662-FA110C82C502}" dt="2025-08-12T13:59:01.588" v="6" actId="207"/>
            <ac:spMkLst>
              <pc:docMk/>
              <pc:sldMasterMk cId="1138969339" sldId="2147483648"/>
              <pc:sldLayoutMk cId="863477789" sldId="2147483650"/>
              <ac:spMk id="4" creationId="{214DF5E7-9A7E-78C0-37EB-DFB14CBE8ABA}"/>
            </ac:spMkLst>
          </pc:spChg>
          <pc:spChg chg="mod">
            <ac:chgData name="Scott Claessens" userId="d0318c18-5a83-4843-9a0a-304a2c886dc7" providerId="ADAL" clId="{4FDA4F45-F39F-4E76-8662-FA110C82C502}" dt="2025-08-12T13:59:01.588" v="6" actId="207"/>
            <ac:spMkLst>
              <pc:docMk/>
              <pc:sldMasterMk cId="1138969339" sldId="2147483648"/>
              <pc:sldLayoutMk cId="863477789" sldId="2147483650"/>
              <ac:spMk id="5" creationId="{58C7D84E-9715-4A91-34F1-0297885D14CE}"/>
            </ac:spMkLst>
          </pc:spChg>
          <pc:spChg chg="mod">
            <ac:chgData name="Scott Claessens" userId="d0318c18-5a83-4843-9a0a-304a2c886dc7" providerId="ADAL" clId="{4FDA4F45-F39F-4E76-8662-FA110C82C502}" dt="2025-08-12T13:59:01.588" v="6" actId="207"/>
            <ac:spMkLst>
              <pc:docMk/>
              <pc:sldMasterMk cId="1138969339" sldId="2147483648"/>
              <pc:sldLayoutMk cId="863477789" sldId="2147483650"/>
              <ac:spMk id="6" creationId="{33FF7AE1-B643-19D2-35CD-39735EFA26B1}"/>
            </ac:spMkLst>
          </pc:spChg>
        </pc:sldLayoutChg>
        <pc:sldLayoutChg chg="add mod modTransition">
          <pc:chgData name="Scott Claessens" userId="d0318c18-5a83-4843-9a0a-304a2c886dc7" providerId="ADAL" clId="{4FDA4F45-F39F-4E76-8662-FA110C82C502}" dt="2025-08-12T13:58:41.587" v="4" actId="2890"/>
          <pc:sldLayoutMkLst>
            <pc:docMk/>
            <pc:sldMasterMk cId="1138969339" sldId="2147483648"/>
            <pc:sldLayoutMk cId="1414756611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6477-925D-0BD1-D311-1A1AAEBA1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FB65C-3C75-3F4F-4EEB-175B00AE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F448D-4D05-9EB2-4629-7E2695F96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EB3458-5FCF-472D-BC81-98CC0443EF74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F7D3-A69B-827D-D994-CF18A948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D959D-B097-959D-2E90-D3B181AC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28ABA3-162B-408F-AFF9-5CA3523308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69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4B38-52DA-1011-EF50-57F3A073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D6806-8D8F-2E64-C845-4634253B22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1AE3C-B3BE-8178-B5D9-C76B36B2E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F4C14-A40F-EB59-EDE4-297E8339B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8BE0C-F637-A6B2-8A70-810ADD03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4B8D6-F47C-456B-8901-3B64B393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97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0E8A-0ECC-DE2D-A087-B17F78AD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6987D-0608-4732-322A-D49E8653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A08A4-3B2D-BD54-4A2B-3C7C7851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B3515-D10E-28D4-6782-6CAA0649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A9F63-DA8C-00E3-7C21-DFF57C4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46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95E01-E3C0-C8B1-235C-32C6BCEDF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3C052-A271-A623-851F-9AB18E90A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9B4F4-38D2-ECF0-78C0-619B2A63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CCB2C-985B-04C9-C008-28055A2D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02D13-381E-8891-0B71-64C0283B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820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19E3-E222-B647-707D-B4E6FDC1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5D297-6718-4B4F-870A-458D4AE65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F5E7-9A7E-78C0-37EB-DFB14CBE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EB3458-5FCF-472D-BC81-98CC0443EF74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D84E-9715-4A91-34F1-0297885D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F7AE1-B643-19D2-35CD-39735EFA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28ABA3-162B-408F-AFF9-5CA3523308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47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19E3-E222-B647-707D-B4E6FDC1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5D297-6718-4B4F-870A-458D4AE65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F5E7-9A7E-78C0-37EB-DFB14CBE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D84E-9715-4A91-34F1-0297885D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F7AE1-B643-19D2-35CD-39735EFA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75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E92D-1C0F-B4CF-0D49-867CE4A1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C7DD0-6FFF-BE8A-BC98-97FC08EDD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572CF-17D8-B23D-6AD9-402ACAF6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00E04-4A2A-5009-80BC-1D07AA5A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421D8-7266-4DE6-E339-A3654EDB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5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1881-9FFC-3403-0292-BB547EAB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61F21-0B87-5FAA-E229-5C66F01B8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A7968-D601-E53A-A913-AE8E764E9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97BB7-D839-AA1F-4884-1C8073FE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1AB71-037E-B207-DD64-EA2392AD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1BD5E-65AE-DCC7-EC79-E56000F2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5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CA4D-23AE-87EF-8D1E-E71DE7F3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73E50-ED74-D46F-7290-F0B032CA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0304B-94CD-FA3A-1B77-D8A32AD1E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F7013C-829D-91BC-7431-E3FFBB815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79473-53A6-794D-CA73-928E6EFA6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550B3-025B-88C1-D106-8957E272B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26E93D-DB07-AF5C-1E07-D0E606C84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77902-A630-EF58-575E-ACBAA0B0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07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75D9-7F29-70D5-25D8-D7F04313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21B55-FCFF-5214-506E-4C3AE3E4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18DF7-0E8C-F764-8100-DC6BAAF1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970E6-9C65-1A8A-205B-304A80BE6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95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372494-0FE7-F0C1-C2B7-C03067A7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E8FDE-6064-897B-15E0-C4268F155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F0C95-A092-81F3-F341-FE97B6D4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51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3B4F-E29A-367D-BDD1-9B586785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08E5A-A4BC-9A08-5ADB-3F26C6CC0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EEA61-8F90-73B3-104E-87F1F9C99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7C106-4855-165C-4575-81BC43BD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3458-5FCF-472D-BC81-98CC0443EF74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C857D-651B-8F4C-E4E8-1BDB34AE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48C49-4493-F7C5-C08F-C16F8C29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ABA3-162B-408F-AFF9-5CA3523308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33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293A43-BA39-FF4E-3F9E-6F0D176A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8512-A526-4F1F-8089-B4A81CFA0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952D7-33D9-0A4B-9080-1984A5826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D6EB3458-5FCF-472D-BC81-98CC0443EF74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75894-A888-DCC1-5EAF-8E8804179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E873-83D5-1247-36D1-FACA343A9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228ABA3-162B-408F-AFF9-5CA3523308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96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ottClaessens/methods-cultural-evolution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EC30-A13E-B7BD-4A7D-28BBE7A61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0" y="1193483"/>
            <a:ext cx="7294880" cy="2387600"/>
          </a:xfrm>
        </p:spPr>
        <p:txBody>
          <a:bodyPr>
            <a:normAutofit/>
          </a:bodyPr>
          <a:lstStyle/>
          <a:p>
            <a:pPr algn="l"/>
            <a:r>
              <a:rPr lang="en-GB" sz="6600" dirty="0"/>
              <a:t>Methods in Cultural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DD821-29FE-BAF5-0E9D-7975DA85A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0" y="3673158"/>
            <a:ext cx="9144000" cy="1655762"/>
          </a:xfrm>
        </p:spPr>
        <p:txBody>
          <a:bodyPr/>
          <a:lstStyle/>
          <a:p>
            <a:pPr algn="l"/>
            <a:r>
              <a:rPr lang="en-GB" dirty="0"/>
              <a:t>Part 1 – Introduction to causal inference</a:t>
            </a:r>
          </a:p>
          <a:p>
            <a:pPr algn="l"/>
            <a:r>
              <a:rPr lang="en-GB" dirty="0"/>
              <a:t>Scott Claessens</a:t>
            </a:r>
          </a:p>
          <a:p>
            <a:pPr algn="l"/>
            <a:r>
              <a:rPr lang="en-GB" dirty="0"/>
              <a:t>August 2025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F8561F-B374-F6A7-0B40-B4488ADF4DC1}"/>
              </a:ext>
            </a:extLst>
          </p:cNvPr>
          <p:cNvGrpSpPr/>
          <p:nvPr/>
        </p:nvGrpSpPr>
        <p:grpSpPr>
          <a:xfrm>
            <a:off x="1229360" y="2209503"/>
            <a:ext cx="2107929" cy="2341900"/>
            <a:chOff x="1229360" y="2209503"/>
            <a:chExt cx="2107929" cy="23419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D157F1-BDA6-59A5-4981-490504B5B50A}"/>
                </a:ext>
              </a:extLst>
            </p:cNvPr>
            <p:cNvSpPr txBox="1"/>
            <p:nvPr/>
          </p:nvSpPr>
          <p:spPr>
            <a:xfrm>
              <a:off x="2062480" y="2209503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AC79BA-97D8-75A3-D2E6-00D4F3365888}"/>
                </a:ext>
              </a:extLst>
            </p:cNvPr>
            <p:cNvSpPr txBox="1"/>
            <p:nvPr/>
          </p:nvSpPr>
          <p:spPr>
            <a:xfrm>
              <a:off x="2052320" y="3966628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4A19AE-F4FB-7CD2-FC8E-7E0E266C1BAC}"/>
                </a:ext>
              </a:extLst>
            </p:cNvPr>
            <p:cNvSpPr txBox="1"/>
            <p:nvPr/>
          </p:nvSpPr>
          <p:spPr>
            <a:xfrm>
              <a:off x="1229360" y="3052188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B31047-0FEE-0791-A7F8-241D02EBF38E}"/>
                </a:ext>
              </a:extLst>
            </p:cNvPr>
            <p:cNvSpPr txBox="1"/>
            <p:nvPr/>
          </p:nvSpPr>
          <p:spPr>
            <a:xfrm>
              <a:off x="2878509" y="3052188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</a:rPr>
                <a:t>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B08F47-D962-B5BF-4F2E-87A616DEF8C1}"/>
                </a:ext>
              </a:extLst>
            </p:cNvPr>
            <p:cNvCxnSpPr/>
            <p:nvPr/>
          </p:nvCxnSpPr>
          <p:spPr>
            <a:xfrm flipV="1">
              <a:off x="1653404" y="2712403"/>
              <a:ext cx="406400" cy="4064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95609C7-0643-4302-0590-0F328F7DD621}"/>
                </a:ext>
              </a:extLst>
            </p:cNvPr>
            <p:cNvCxnSpPr>
              <a:cxnSpLocks/>
            </p:cNvCxnSpPr>
            <p:nvPr/>
          </p:nvCxnSpPr>
          <p:spPr>
            <a:xfrm>
              <a:off x="2466718" y="2712403"/>
              <a:ext cx="406400" cy="4064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8059625-6CC0-A7BF-BEC4-CBD7962CA9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53404" y="3581400"/>
              <a:ext cx="406400" cy="4064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10F301-ABD6-BDA0-72FC-E041907D6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492" y="3581400"/>
              <a:ext cx="406400" cy="4064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2F03425-6EB5-5649-DB61-55CDA3881417}"/>
                </a:ext>
              </a:extLst>
            </p:cNvPr>
            <p:cNvSpPr/>
            <p:nvPr/>
          </p:nvSpPr>
          <p:spPr>
            <a:xfrm>
              <a:off x="2017550" y="3982720"/>
              <a:ext cx="537350" cy="5373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6720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C1C01-EFBB-C7FC-0911-4C169130A2B8}"/>
              </a:ext>
            </a:extLst>
          </p:cNvPr>
          <p:cNvSpPr txBox="1"/>
          <p:nvPr/>
        </p:nvSpPr>
        <p:spPr>
          <a:xfrm>
            <a:off x="3289300" y="2870200"/>
            <a:ext cx="1684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Wind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A75AC-885F-BCA9-E56F-33AB64B654E3}"/>
              </a:ext>
            </a:extLst>
          </p:cNvPr>
          <p:cNvSpPr txBox="1"/>
          <p:nvPr/>
        </p:nvSpPr>
        <p:spPr>
          <a:xfrm>
            <a:off x="7218202" y="2870200"/>
            <a:ext cx="1795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Trees</a:t>
            </a:r>
            <a:endParaRPr lang="en-GB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C6CC58-42CF-A88B-39E5-F52F06AAED2A}"/>
              </a:ext>
            </a:extLst>
          </p:cNvPr>
          <p:cNvCxnSpPr>
            <a:cxnSpLocks/>
          </p:cNvCxnSpPr>
          <p:nvPr/>
        </p:nvCxnSpPr>
        <p:spPr>
          <a:xfrm>
            <a:off x="5168900" y="3285699"/>
            <a:ext cx="193500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8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0903E-1E91-246A-3871-E1EF70C3E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CEA300-2F0F-653A-88EA-EAC106EC489B}"/>
              </a:ext>
            </a:extLst>
          </p:cNvPr>
          <p:cNvSpPr txBox="1"/>
          <p:nvPr/>
        </p:nvSpPr>
        <p:spPr>
          <a:xfrm>
            <a:off x="3378200" y="2870200"/>
            <a:ext cx="1519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Rain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D5F38-F585-61E6-FB87-4EAB27BD15EB}"/>
              </a:ext>
            </a:extLst>
          </p:cNvPr>
          <p:cNvSpPr txBox="1"/>
          <p:nvPr/>
        </p:nvSpPr>
        <p:spPr>
          <a:xfrm>
            <a:off x="7332502" y="2870200"/>
            <a:ext cx="1302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Wet</a:t>
            </a:r>
            <a:endParaRPr lang="en-GB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E1DB17-3518-24FA-0C0C-C48754B495AF}"/>
              </a:ext>
            </a:extLst>
          </p:cNvPr>
          <p:cNvCxnSpPr>
            <a:cxnSpLocks/>
          </p:cNvCxnSpPr>
          <p:nvPr/>
        </p:nvCxnSpPr>
        <p:spPr>
          <a:xfrm>
            <a:off x="5168900" y="3285699"/>
            <a:ext cx="193500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98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1CAB0-9E58-14C2-EA6D-B99D0672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E589F-B26E-8C20-2436-512CF33C3318}"/>
              </a:ext>
            </a:extLst>
          </p:cNvPr>
          <p:cNvSpPr txBox="1"/>
          <p:nvPr/>
        </p:nvSpPr>
        <p:spPr>
          <a:xfrm>
            <a:off x="1782032" y="2857500"/>
            <a:ext cx="1519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Rain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EDDBB-D30B-7DCB-E194-DBECE8DE4E34}"/>
              </a:ext>
            </a:extLst>
          </p:cNvPr>
          <p:cNvSpPr txBox="1"/>
          <p:nvPr/>
        </p:nvSpPr>
        <p:spPr>
          <a:xfrm>
            <a:off x="4881402" y="2857500"/>
            <a:ext cx="1302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Wet</a:t>
            </a:r>
            <a:endParaRPr lang="en-GB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0B131-D5CC-41A4-EFF6-DFAD6904036F}"/>
              </a:ext>
            </a:extLst>
          </p:cNvPr>
          <p:cNvCxnSpPr>
            <a:cxnSpLocks/>
          </p:cNvCxnSpPr>
          <p:nvPr/>
        </p:nvCxnSpPr>
        <p:spPr>
          <a:xfrm>
            <a:off x="3530600" y="3272999"/>
            <a:ext cx="112220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603A29-8578-A333-8B6E-68F706C11FD7}"/>
              </a:ext>
            </a:extLst>
          </p:cNvPr>
          <p:cNvSpPr txBox="1"/>
          <p:nvPr/>
        </p:nvSpPr>
        <p:spPr>
          <a:xfrm>
            <a:off x="7762892" y="2857500"/>
            <a:ext cx="3323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Wet Shoes</a:t>
            </a:r>
            <a:endParaRPr lang="en-GB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A52E63-A9BC-9D16-2019-80837982859A}"/>
              </a:ext>
            </a:extLst>
          </p:cNvPr>
          <p:cNvCxnSpPr>
            <a:cxnSpLocks/>
          </p:cNvCxnSpPr>
          <p:nvPr/>
        </p:nvCxnSpPr>
        <p:spPr>
          <a:xfrm>
            <a:off x="6412090" y="3272999"/>
            <a:ext cx="112220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EA3B47-5036-0D3F-94AD-6A331D955E54}"/>
              </a:ext>
            </a:extLst>
          </p:cNvPr>
          <p:cNvCxnSpPr>
            <a:cxnSpLocks/>
          </p:cNvCxnSpPr>
          <p:nvPr/>
        </p:nvCxnSpPr>
        <p:spPr>
          <a:xfrm>
            <a:off x="3390900" y="3688497"/>
            <a:ext cx="1122202" cy="8200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73FF88-6357-71C3-F893-1891FC44A47B}"/>
              </a:ext>
            </a:extLst>
          </p:cNvPr>
          <p:cNvSpPr txBox="1"/>
          <p:nvPr/>
        </p:nvSpPr>
        <p:spPr>
          <a:xfrm>
            <a:off x="4741702" y="4093001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Umbrella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3180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8F3DE-F838-AF59-F811-BAA0DBF84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6D0C6-0E9B-59D5-7DA4-8E4A2D26BF07}"/>
              </a:ext>
            </a:extLst>
          </p:cNvPr>
          <p:cNvSpPr txBox="1"/>
          <p:nvPr/>
        </p:nvSpPr>
        <p:spPr>
          <a:xfrm>
            <a:off x="2336800" y="2870200"/>
            <a:ext cx="2720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Exercise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B8B30-EA69-C5CC-44FF-1457814376EE}"/>
              </a:ext>
            </a:extLst>
          </p:cNvPr>
          <p:cNvSpPr txBox="1"/>
          <p:nvPr/>
        </p:nvSpPr>
        <p:spPr>
          <a:xfrm>
            <a:off x="7332502" y="2870200"/>
            <a:ext cx="275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Mortality</a:t>
            </a:r>
            <a:endParaRPr lang="en-GB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0D7F3F-DA15-7420-6606-86AA2F203899}"/>
              </a:ext>
            </a:extLst>
          </p:cNvPr>
          <p:cNvCxnSpPr>
            <a:cxnSpLocks/>
          </p:cNvCxnSpPr>
          <p:nvPr/>
        </p:nvCxnSpPr>
        <p:spPr>
          <a:xfrm>
            <a:off x="5168900" y="3285699"/>
            <a:ext cx="193500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3526EC1-688D-872B-2581-F959818C25DC}"/>
              </a:ext>
            </a:extLst>
          </p:cNvPr>
          <p:cNvSpPr txBox="1"/>
          <p:nvPr/>
        </p:nvSpPr>
        <p:spPr>
          <a:xfrm>
            <a:off x="5421777" y="1117600"/>
            <a:ext cx="1348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Age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27832D-C036-0EA3-C5F5-9676546C358D}"/>
              </a:ext>
            </a:extLst>
          </p:cNvPr>
          <p:cNvCxnSpPr>
            <a:cxnSpLocks/>
          </p:cNvCxnSpPr>
          <p:nvPr/>
        </p:nvCxnSpPr>
        <p:spPr>
          <a:xfrm>
            <a:off x="6770223" y="1948597"/>
            <a:ext cx="967501" cy="9216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2AA415-E36F-0A8D-10BB-3631441A840F}"/>
              </a:ext>
            </a:extLst>
          </p:cNvPr>
          <p:cNvCxnSpPr>
            <a:cxnSpLocks/>
          </p:cNvCxnSpPr>
          <p:nvPr/>
        </p:nvCxnSpPr>
        <p:spPr>
          <a:xfrm flipH="1">
            <a:off x="4517804" y="1986697"/>
            <a:ext cx="967501" cy="9216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989A37-4463-F7FC-9BC3-5E5C93226F0E}"/>
              </a:ext>
            </a:extLst>
          </p:cNvPr>
          <p:cNvSpPr txBox="1"/>
          <p:nvPr/>
        </p:nvSpPr>
        <p:spPr>
          <a:xfrm>
            <a:off x="5456531" y="4622802"/>
            <a:ext cx="1348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Diet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4C5F8F-7B90-B7E5-9F22-506826C31EFB}"/>
              </a:ext>
            </a:extLst>
          </p:cNvPr>
          <p:cNvCxnSpPr>
            <a:cxnSpLocks/>
          </p:cNvCxnSpPr>
          <p:nvPr/>
        </p:nvCxnSpPr>
        <p:spPr>
          <a:xfrm flipV="1">
            <a:off x="6770223" y="3741003"/>
            <a:ext cx="967501" cy="9216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853C6C-3E79-B20D-C7D4-7E49FDB097F4}"/>
              </a:ext>
            </a:extLst>
          </p:cNvPr>
          <p:cNvCxnSpPr>
            <a:cxnSpLocks/>
          </p:cNvCxnSpPr>
          <p:nvPr/>
        </p:nvCxnSpPr>
        <p:spPr>
          <a:xfrm flipH="1" flipV="1">
            <a:off x="4517804" y="3779103"/>
            <a:ext cx="967501" cy="9216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31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A3891A-20FE-AC27-E374-50A1C8079550}"/>
              </a:ext>
            </a:extLst>
          </p:cNvPr>
          <p:cNvSpPr txBox="1"/>
          <p:nvPr/>
        </p:nvSpPr>
        <p:spPr>
          <a:xfrm>
            <a:off x="38100" y="2400300"/>
            <a:ext cx="121031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200" dirty="0"/>
              <a:t>Why do </a:t>
            </a:r>
            <a:r>
              <a:rPr lang="en-GB" sz="5200" b="1" dirty="0"/>
              <a:t>randomised controlled trials</a:t>
            </a:r>
            <a:r>
              <a:rPr lang="en-GB" sz="5200" dirty="0"/>
              <a:t> allow us to uncover causes?</a:t>
            </a:r>
          </a:p>
        </p:txBody>
      </p:sp>
    </p:spTree>
    <p:extLst>
      <p:ext uri="{BB962C8B-B14F-4D97-AF65-F5344CB8AC3E}">
        <p14:creationId xmlns:p14="http://schemas.microsoft.com/office/powerpoint/2010/main" val="171050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AFFD0-AFD2-12BE-269A-476F37A4E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B4909-7095-5C55-B3C9-502C78972430}"/>
              </a:ext>
            </a:extLst>
          </p:cNvPr>
          <p:cNvSpPr txBox="1"/>
          <p:nvPr/>
        </p:nvSpPr>
        <p:spPr>
          <a:xfrm>
            <a:off x="2336800" y="2870200"/>
            <a:ext cx="2720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Exercise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D3511-4971-9B06-CE9B-80A5C0D60122}"/>
              </a:ext>
            </a:extLst>
          </p:cNvPr>
          <p:cNvSpPr txBox="1"/>
          <p:nvPr/>
        </p:nvSpPr>
        <p:spPr>
          <a:xfrm>
            <a:off x="7332502" y="2870200"/>
            <a:ext cx="275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Mortality</a:t>
            </a:r>
            <a:endParaRPr lang="en-GB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014DF9-B273-08A8-9C0F-6EF2D551B717}"/>
              </a:ext>
            </a:extLst>
          </p:cNvPr>
          <p:cNvCxnSpPr>
            <a:cxnSpLocks/>
          </p:cNvCxnSpPr>
          <p:nvPr/>
        </p:nvCxnSpPr>
        <p:spPr>
          <a:xfrm>
            <a:off x="5168900" y="3285699"/>
            <a:ext cx="193500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BBAC02-3FBC-16BA-01AB-5FCBB32F81EF}"/>
              </a:ext>
            </a:extLst>
          </p:cNvPr>
          <p:cNvSpPr txBox="1"/>
          <p:nvPr/>
        </p:nvSpPr>
        <p:spPr>
          <a:xfrm>
            <a:off x="5421777" y="1117600"/>
            <a:ext cx="1348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Age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3444F7-A053-A13F-7795-21154C882C49}"/>
              </a:ext>
            </a:extLst>
          </p:cNvPr>
          <p:cNvCxnSpPr>
            <a:cxnSpLocks/>
          </p:cNvCxnSpPr>
          <p:nvPr/>
        </p:nvCxnSpPr>
        <p:spPr>
          <a:xfrm>
            <a:off x="6770223" y="1948597"/>
            <a:ext cx="967501" cy="9216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683E88-9853-D82F-835F-10B018B0D730}"/>
              </a:ext>
            </a:extLst>
          </p:cNvPr>
          <p:cNvCxnSpPr>
            <a:cxnSpLocks/>
          </p:cNvCxnSpPr>
          <p:nvPr/>
        </p:nvCxnSpPr>
        <p:spPr>
          <a:xfrm flipH="1">
            <a:off x="4517804" y="1986697"/>
            <a:ext cx="967501" cy="9216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377545-797E-131B-1518-9B6BA68D8E68}"/>
              </a:ext>
            </a:extLst>
          </p:cNvPr>
          <p:cNvSpPr txBox="1"/>
          <p:nvPr/>
        </p:nvSpPr>
        <p:spPr>
          <a:xfrm>
            <a:off x="5456531" y="4622802"/>
            <a:ext cx="1348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Diet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D6108B-992B-F397-A1A6-AE24DBE02E5D}"/>
              </a:ext>
            </a:extLst>
          </p:cNvPr>
          <p:cNvCxnSpPr>
            <a:cxnSpLocks/>
          </p:cNvCxnSpPr>
          <p:nvPr/>
        </p:nvCxnSpPr>
        <p:spPr>
          <a:xfrm flipV="1">
            <a:off x="6770223" y="3741003"/>
            <a:ext cx="967501" cy="9216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361808-CC31-9C48-C2D4-E4D68299DB90}"/>
              </a:ext>
            </a:extLst>
          </p:cNvPr>
          <p:cNvCxnSpPr>
            <a:cxnSpLocks/>
          </p:cNvCxnSpPr>
          <p:nvPr/>
        </p:nvCxnSpPr>
        <p:spPr>
          <a:xfrm flipH="1" flipV="1">
            <a:off x="4517804" y="3779103"/>
            <a:ext cx="967501" cy="9216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DCC211-5A3E-0FA9-00BE-BACD5BEEF2B4}"/>
              </a:ext>
            </a:extLst>
          </p:cNvPr>
          <p:cNvCxnSpPr>
            <a:cxnSpLocks/>
          </p:cNvCxnSpPr>
          <p:nvPr/>
        </p:nvCxnSpPr>
        <p:spPr>
          <a:xfrm>
            <a:off x="1899625" y="1948597"/>
            <a:ext cx="967501" cy="9216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083D38-9970-6B50-3FB1-6BB58CE9247F}"/>
              </a:ext>
            </a:extLst>
          </p:cNvPr>
          <p:cNvSpPr txBox="1"/>
          <p:nvPr/>
        </p:nvSpPr>
        <p:spPr>
          <a:xfrm>
            <a:off x="567569" y="1117600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Coin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21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F324-8690-6163-5CAF-CEEF7FA1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we can’t run an experiment?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1BD4-907E-921F-28C5-08FE9B23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2799"/>
            <a:ext cx="10033000" cy="4094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Unethical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 e.g., smoking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→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lung cancer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Impractical or impossible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 e.g., obesity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→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heart disease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Retrospective data 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e.g., no police program </a:t>
            </a: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→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past crime rate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i="1" dirty="0"/>
              <a:t>Can we still do causal inference? </a:t>
            </a:r>
            <a:r>
              <a:rPr lang="en-GB" b="1" dirty="0"/>
              <a:t>Yes!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32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1B8331-5FFA-CAC9-2AAA-5EA0808F817F}"/>
              </a:ext>
            </a:extLst>
          </p:cNvPr>
          <p:cNvSpPr txBox="1"/>
          <p:nvPr/>
        </p:nvSpPr>
        <p:spPr>
          <a:xfrm>
            <a:off x="5005665" y="138684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X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46EC13-391C-BE1D-FE44-797EC074BB98}"/>
              </a:ext>
            </a:extLst>
          </p:cNvPr>
          <p:cNvSpPr txBox="1"/>
          <p:nvPr/>
        </p:nvSpPr>
        <p:spPr>
          <a:xfrm>
            <a:off x="6985000" y="1386840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Z</a:t>
            </a:r>
            <a:endParaRPr lang="en-GB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0A695D-1FDC-411E-7413-9B177EE4FA45}"/>
              </a:ext>
            </a:extLst>
          </p:cNvPr>
          <p:cNvCxnSpPr>
            <a:cxnSpLocks/>
          </p:cNvCxnSpPr>
          <p:nvPr/>
        </p:nvCxnSpPr>
        <p:spPr>
          <a:xfrm>
            <a:off x="5829300" y="1802339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699256-977E-4F66-E0BB-FAFF522379AE}"/>
              </a:ext>
            </a:extLst>
          </p:cNvPr>
          <p:cNvCxnSpPr>
            <a:cxnSpLocks/>
          </p:cNvCxnSpPr>
          <p:nvPr/>
        </p:nvCxnSpPr>
        <p:spPr>
          <a:xfrm>
            <a:off x="7820660" y="1802339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B8B551-D04E-2115-F0F5-BBB385ABF26E}"/>
              </a:ext>
            </a:extLst>
          </p:cNvPr>
          <p:cNvSpPr txBox="1"/>
          <p:nvPr/>
        </p:nvSpPr>
        <p:spPr>
          <a:xfrm>
            <a:off x="8930672" y="138684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Y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DEB4A-794B-F4BC-D603-25B9C6312532}"/>
              </a:ext>
            </a:extLst>
          </p:cNvPr>
          <p:cNvSpPr txBox="1"/>
          <p:nvPr/>
        </p:nvSpPr>
        <p:spPr>
          <a:xfrm>
            <a:off x="5005665" y="301350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X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E4B2B-35C2-61F7-5C21-22B98616DEBA}"/>
              </a:ext>
            </a:extLst>
          </p:cNvPr>
          <p:cNvSpPr txBox="1"/>
          <p:nvPr/>
        </p:nvSpPr>
        <p:spPr>
          <a:xfrm>
            <a:off x="6985000" y="3013501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Z</a:t>
            </a:r>
            <a:endParaRPr lang="en-GB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409F75-475F-B11F-C23C-B4B51C33BDC4}"/>
              </a:ext>
            </a:extLst>
          </p:cNvPr>
          <p:cNvCxnSpPr>
            <a:cxnSpLocks/>
          </p:cNvCxnSpPr>
          <p:nvPr/>
        </p:nvCxnSpPr>
        <p:spPr>
          <a:xfrm flipH="1">
            <a:off x="5829300" y="3429000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274013-D11E-D333-F84E-366D389C29AC}"/>
              </a:ext>
            </a:extLst>
          </p:cNvPr>
          <p:cNvCxnSpPr>
            <a:cxnSpLocks/>
          </p:cNvCxnSpPr>
          <p:nvPr/>
        </p:nvCxnSpPr>
        <p:spPr>
          <a:xfrm>
            <a:off x="7820660" y="3429000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FF6BCB-7C2C-55E0-DDEB-EA3EC158EB78}"/>
              </a:ext>
            </a:extLst>
          </p:cNvPr>
          <p:cNvSpPr txBox="1"/>
          <p:nvPr/>
        </p:nvSpPr>
        <p:spPr>
          <a:xfrm>
            <a:off x="8930672" y="301350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Y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B90D3-4E6B-DD1E-AB75-613A1954E0E5}"/>
              </a:ext>
            </a:extLst>
          </p:cNvPr>
          <p:cNvSpPr txBox="1"/>
          <p:nvPr/>
        </p:nvSpPr>
        <p:spPr>
          <a:xfrm>
            <a:off x="5005665" y="464016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62079-194A-C468-D033-353D8EA51991}"/>
              </a:ext>
            </a:extLst>
          </p:cNvPr>
          <p:cNvSpPr txBox="1"/>
          <p:nvPr/>
        </p:nvSpPr>
        <p:spPr>
          <a:xfrm>
            <a:off x="6985000" y="4640161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Z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8731D2-AE0D-F4CA-C866-C60234779BD7}"/>
              </a:ext>
            </a:extLst>
          </p:cNvPr>
          <p:cNvCxnSpPr>
            <a:cxnSpLocks/>
          </p:cNvCxnSpPr>
          <p:nvPr/>
        </p:nvCxnSpPr>
        <p:spPr>
          <a:xfrm>
            <a:off x="5829300" y="5055660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9B8DB9-5ABD-9710-41B7-7AEF2D11DCF1}"/>
              </a:ext>
            </a:extLst>
          </p:cNvPr>
          <p:cNvCxnSpPr>
            <a:cxnSpLocks/>
          </p:cNvCxnSpPr>
          <p:nvPr/>
        </p:nvCxnSpPr>
        <p:spPr>
          <a:xfrm flipH="1">
            <a:off x="7820660" y="5055660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355632-DA05-AE1E-CA39-B0FC8F87F867}"/>
              </a:ext>
            </a:extLst>
          </p:cNvPr>
          <p:cNvSpPr txBox="1"/>
          <p:nvPr/>
        </p:nvSpPr>
        <p:spPr>
          <a:xfrm>
            <a:off x="8930672" y="464016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Y</a:t>
            </a:r>
            <a:endParaRPr lang="en-GB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75D04-0B4E-93F6-CBE5-8DE00F0D70A4}"/>
              </a:ext>
            </a:extLst>
          </p:cNvPr>
          <p:cNvSpPr txBox="1"/>
          <p:nvPr/>
        </p:nvSpPr>
        <p:spPr>
          <a:xfrm>
            <a:off x="2296160" y="130165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Pipe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506C6-1769-9A65-25BE-292547AE4B19}"/>
              </a:ext>
            </a:extLst>
          </p:cNvPr>
          <p:cNvSpPr txBox="1"/>
          <p:nvPr/>
        </p:nvSpPr>
        <p:spPr>
          <a:xfrm>
            <a:off x="2296160" y="296733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Fork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2868C9-8AB4-8BCF-8AE7-20F52D398045}"/>
              </a:ext>
            </a:extLst>
          </p:cNvPr>
          <p:cNvSpPr txBox="1"/>
          <p:nvPr/>
        </p:nvSpPr>
        <p:spPr>
          <a:xfrm>
            <a:off x="1757550" y="4593994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Collider</a:t>
            </a:r>
          </a:p>
        </p:txBody>
      </p:sp>
    </p:spTree>
    <p:extLst>
      <p:ext uri="{BB962C8B-B14F-4D97-AF65-F5344CB8AC3E}">
        <p14:creationId xmlns:p14="http://schemas.microsoft.com/office/powerpoint/2010/main" val="308423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5BF7-408C-D5A3-5A1B-63DF9B3B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99362"/>
            <a:ext cx="9956800" cy="3809680"/>
          </a:xfrm>
        </p:spPr>
        <p:txBody>
          <a:bodyPr>
            <a:normAutofit/>
          </a:bodyPr>
          <a:lstStyle/>
          <a:p>
            <a:pPr marL="4124325" indent="-4124325">
              <a:buNone/>
            </a:pPr>
            <a:r>
              <a:rPr lang="en-GB" sz="3600" dirty="0"/>
              <a:t>Ignoring </a:t>
            </a:r>
            <a:r>
              <a:rPr lang="en-GB" sz="3600" b="1" dirty="0"/>
              <a:t>Z</a:t>
            </a:r>
            <a:r>
              <a:rPr lang="en-GB" sz="3600" dirty="0"/>
              <a:t>:	</a:t>
            </a:r>
            <a:r>
              <a:rPr lang="en-GB" sz="3600" b="1" dirty="0"/>
              <a:t>X</a:t>
            </a:r>
            <a:r>
              <a:rPr lang="en-GB" sz="3600" dirty="0"/>
              <a:t> and </a:t>
            </a:r>
            <a:r>
              <a:rPr lang="en-GB" sz="3600" b="1" dirty="0"/>
              <a:t>Y</a:t>
            </a:r>
            <a:r>
              <a:rPr lang="en-GB" sz="3600" dirty="0"/>
              <a:t> are associated</a:t>
            </a:r>
          </a:p>
          <a:p>
            <a:pPr marL="4124325" indent="-4124325">
              <a:buNone/>
            </a:pPr>
            <a:endParaRPr lang="en-GB" sz="3600" dirty="0"/>
          </a:p>
          <a:p>
            <a:pPr marL="4124325" indent="-4124325">
              <a:buNone/>
            </a:pPr>
            <a:r>
              <a:rPr lang="en-GB" sz="3600" dirty="0"/>
              <a:t>Conditioning on </a:t>
            </a:r>
            <a:r>
              <a:rPr lang="en-GB" sz="3600" b="1" dirty="0"/>
              <a:t>Z</a:t>
            </a:r>
            <a:r>
              <a:rPr lang="en-GB" sz="3600" dirty="0"/>
              <a:t>:	</a:t>
            </a:r>
            <a:r>
              <a:rPr lang="en-GB" sz="3600" b="1" dirty="0"/>
              <a:t>X</a:t>
            </a:r>
            <a:r>
              <a:rPr lang="en-GB" sz="3600" dirty="0"/>
              <a:t> and </a:t>
            </a:r>
            <a:r>
              <a:rPr lang="en-GB" sz="3600" b="1" dirty="0"/>
              <a:t>Y</a:t>
            </a:r>
            <a:r>
              <a:rPr lang="en-GB" sz="3600" dirty="0"/>
              <a:t> are </a:t>
            </a:r>
            <a:r>
              <a:rPr lang="en-GB" sz="3600" i="1" dirty="0"/>
              <a:t>not</a:t>
            </a:r>
            <a:r>
              <a:rPr lang="en-GB" sz="3600" dirty="0"/>
              <a:t> associated</a:t>
            </a:r>
          </a:p>
          <a:p>
            <a:pPr marL="4033838" indent="-4033838">
              <a:buNone/>
            </a:pPr>
            <a:endParaRPr lang="en-GB" sz="3600" dirty="0"/>
          </a:p>
          <a:p>
            <a:pPr marL="4033838" indent="-4033838" algn="ctr">
              <a:buNone/>
            </a:pPr>
            <a:r>
              <a:rPr lang="en-GB" sz="3600" b="1" dirty="0"/>
              <a:t>Z </a:t>
            </a:r>
            <a:r>
              <a:rPr lang="en-GB" sz="3600" u="sng" dirty="0"/>
              <a:t>closes</a:t>
            </a:r>
            <a:r>
              <a:rPr lang="en-GB" sz="3600" dirty="0"/>
              <a:t> the path</a:t>
            </a:r>
            <a:endParaRPr lang="en-GB" sz="3600" b="1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AC631-DD4F-2D47-9B25-578E2C73DC0F}"/>
              </a:ext>
            </a:extLst>
          </p:cNvPr>
          <p:cNvSpPr txBox="1"/>
          <p:nvPr/>
        </p:nvSpPr>
        <p:spPr>
          <a:xfrm>
            <a:off x="3166705" y="45212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X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C3813-84F4-DB2A-D521-EA33B2DD4736}"/>
              </a:ext>
            </a:extLst>
          </p:cNvPr>
          <p:cNvSpPr txBox="1"/>
          <p:nvPr/>
        </p:nvSpPr>
        <p:spPr>
          <a:xfrm>
            <a:off x="5146040" y="452120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Z</a:t>
            </a:r>
            <a:endParaRPr lang="en-GB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FCEFFE-872E-DC13-E4A7-1B185A6E10E6}"/>
              </a:ext>
            </a:extLst>
          </p:cNvPr>
          <p:cNvCxnSpPr>
            <a:cxnSpLocks/>
          </p:cNvCxnSpPr>
          <p:nvPr/>
        </p:nvCxnSpPr>
        <p:spPr>
          <a:xfrm>
            <a:off x="3990340" y="867619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980CC5-AE90-E9B1-9974-5351617FA16A}"/>
              </a:ext>
            </a:extLst>
          </p:cNvPr>
          <p:cNvCxnSpPr>
            <a:cxnSpLocks/>
          </p:cNvCxnSpPr>
          <p:nvPr/>
        </p:nvCxnSpPr>
        <p:spPr>
          <a:xfrm>
            <a:off x="5981700" y="867619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47D188-1810-FC81-7041-D4D833E254D7}"/>
              </a:ext>
            </a:extLst>
          </p:cNvPr>
          <p:cNvSpPr txBox="1"/>
          <p:nvPr/>
        </p:nvSpPr>
        <p:spPr>
          <a:xfrm>
            <a:off x="7091712" y="45212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Y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B3B06-068E-A657-8ABB-234E59D7338C}"/>
              </a:ext>
            </a:extLst>
          </p:cNvPr>
          <p:cNvSpPr txBox="1"/>
          <p:nvPr/>
        </p:nvSpPr>
        <p:spPr>
          <a:xfrm>
            <a:off x="355600" y="36693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231565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B1F3C0-80D8-A4BA-8C51-9477A842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64"/>
          <a:stretch>
            <a:fillRect/>
          </a:stretch>
        </p:blipFill>
        <p:spPr>
          <a:xfrm>
            <a:off x="1518598" y="302114"/>
            <a:ext cx="9154803" cy="6555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72C5A-A656-E8B8-27C9-4B5A0440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230" y="2591941"/>
            <a:ext cx="7611537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35C37E-CB85-AA4A-6E34-16AFF7A66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757" y="4895988"/>
            <a:ext cx="759248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6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D2B70-280F-FB20-3AA6-83489EF6B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80" y="3164999"/>
            <a:ext cx="4243589" cy="3320668"/>
          </a:xfrm>
        </p:spPr>
        <p:txBody>
          <a:bodyPr>
            <a:normAutofit/>
          </a:bodyPr>
          <a:lstStyle/>
          <a:p>
            <a:pPr marL="0" indent="0">
              <a:lnSpc>
                <a:spcPct val="111000"/>
              </a:lnSpc>
              <a:buNone/>
            </a:pPr>
            <a:r>
              <a:rPr lang="en-GB" dirty="0"/>
              <a:t>I’m </a:t>
            </a:r>
            <a:r>
              <a:rPr lang="en-GB" b="1" dirty="0"/>
              <a:t>Scott Claessens</a:t>
            </a:r>
            <a:r>
              <a:rPr lang="en-GB" dirty="0"/>
              <a:t>, a researcher in psychology at the University of Kent.</a:t>
            </a:r>
          </a:p>
        </p:txBody>
      </p:sp>
      <p:pic>
        <p:nvPicPr>
          <p:cNvPr id="9" name="Picture 8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EB7C28A5-B38A-838A-1F51-F8E5E48B7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504"/>
          <a:stretch>
            <a:fillRect/>
          </a:stretch>
        </p:blipFill>
        <p:spPr>
          <a:xfrm>
            <a:off x="5311702" y="8677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3FC207-A0A4-4FD9-69D1-099898E4DC48}"/>
              </a:ext>
            </a:extLst>
          </p:cNvPr>
          <p:cNvSpPr/>
          <p:nvPr/>
        </p:nvSpPr>
        <p:spPr>
          <a:xfrm>
            <a:off x="381000" y="2387600"/>
            <a:ext cx="4038600" cy="41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22D2B-0599-EDC4-8125-D31F9FA4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80" y="1096041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5007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9FF1E-E8D9-1BD5-3ED5-5845EA0B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8623D-A083-1DF9-2113-0C4B3B24B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99362"/>
            <a:ext cx="9956800" cy="3809680"/>
          </a:xfrm>
        </p:spPr>
        <p:txBody>
          <a:bodyPr>
            <a:normAutofit/>
          </a:bodyPr>
          <a:lstStyle/>
          <a:p>
            <a:pPr marL="4124325" indent="-4124325">
              <a:buNone/>
            </a:pPr>
            <a:r>
              <a:rPr lang="en-GB" sz="3600" dirty="0"/>
              <a:t>Ignoring </a:t>
            </a:r>
            <a:r>
              <a:rPr lang="en-GB" sz="3600" b="1" dirty="0"/>
              <a:t>Z</a:t>
            </a:r>
            <a:r>
              <a:rPr lang="en-GB" sz="3600" dirty="0"/>
              <a:t>:	</a:t>
            </a:r>
            <a:r>
              <a:rPr lang="en-GB" sz="3600" b="1" dirty="0"/>
              <a:t>X</a:t>
            </a:r>
            <a:r>
              <a:rPr lang="en-GB" sz="3600" dirty="0"/>
              <a:t> and </a:t>
            </a:r>
            <a:r>
              <a:rPr lang="en-GB" sz="3600" b="1" dirty="0"/>
              <a:t>Y</a:t>
            </a:r>
            <a:r>
              <a:rPr lang="en-GB" sz="3600" dirty="0"/>
              <a:t> are associated</a:t>
            </a:r>
          </a:p>
          <a:p>
            <a:pPr marL="4124325" indent="-4124325">
              <a:buNone/>
            </a:pPr>
            <a:endParaRPr lang="en-GB" sz="3600" dirty="0"/>
          </a:p>
          <a:p>
            <a:pPr marL="4124325" indent="-4124325">
              <a:buNone/>
            </a:pPr>
            <a:r>
              <a:rPr lang="en-GB" sz="3600" dirty="0"/>
              <a:t>Conditioning on </a:t>
            </a:r>
            <a:r>
              <a:rPr lang="en-GB" sz="3600" b="1" dirty="0"/>
              <a:t>Z</a:t>
            </a:r>
            <a:r>
              <a:rPr lang="en-GB" sz="3600" dirty="0"/>
              <a:t>:	</a:t>
            </a:r>
            <a:r>
              <a:rPr lang="en-GB" sz="3600" b="1" dirty="0"/>
              <a:t>X</a:t>
            </a:r>
            <a:r>
              <a:rPr lang="en-GB" sz="3600" dirty="0"/>
              <a:t> and </a:t>
            </a:r>
            <a:r>
              <a:rPr lang="en-GB" sz="3600" b="1" dirty="0"/>
              <a:t>Y</a:t>
            </a:r>
            <a:r>
              <a:rPr lang="en-GB" sz="3600" dirty="0"/>
              <a:t> are </a:t>
            </a:r>
            <a:r>
              <a:rPr lang="en-GB" sz="3600" i="1" dirty="0"/>
              <a:t>not</a:t>
            </a:r>
            <a:r>
              <a:rPr lang="en-GB" sz="3600" dirty="0"/>
              <a:t> associated</a:t>
            </a:r>
          </a:p>
          <a:p>
            <a:pPr marL="4033838" indent="-4033838">
              <a:buNone/>
            </a:pPr>
            <a:endParaRPr lang="en-GB" sz="3600" dirty="0"/>
          </a:p>
          <a:p>
            <a:pPr marL="4033838" indent="-4033838" algn="ctr">
              <a:buNone/>
            </a:pPr>
            <a:r>
              <a:rPr lang="en-GB" sz="3600" b="1" dirty="0"/>
              <a:t>Z </a:t>
            </a:r>
            <a:r>
              <a:rPr lang="en-GB" sz="3600" u="sng" dirty="0"/>
              <a:t>closes</a:t>
            </a:r>
            <a:r>
              <a:rPr lang="en-GB" sz="3600" dirty="0"/>
              <a:t> the path</a:t>
            </a:r>
            <a:endParaRPr lang="en-GB" sz="3600" b="1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35870-665B-F136-09F4-72DCAD635FB1}"/>
              </a:ext>
            </a:extLst>
          </p:cNvPr>
          <p:cNvSpPr txBox="1"/>
          <p:nvPr/>
        </p:nvSpPr>
        <p:spPr>
          <a:xfrm>
            <a:off x="3166705" y="45212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X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6E1CB-C26C-F224-6839-0E92451F1E04}"/>
              </a:ext>
            </a:extLst>
          </p:cNvPr>
          <p:cNvSpPr txBox="1"/>
          <p:nvPr/>
        </p:nvSpPr>
        <p:spPr>
          <a:xfrm>
            <a:off x="5146040" y="452120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Z</a:t>
            </a:r>
            <a:endParaRPr lang="en-GB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164F86-E131-C745-7C93-A1320BF096D8}"/>
              </a:ext>
            </a:extLst>
          </p:cNvPr>
          <p:cNvCxnSpPr>
            <a:cxnSpLocks/>
          </p:cNvCxnSpPr>
          <p:nvPr/>
        </p:nvCxnSpPr>
        <p:spPr>
          <a:xfrm flipH="1">
            <a:off x="3990340" y="867619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9560C3-285E-0CAE-8975-C455734DADC7}"/>
              </a:ext>
            </a:extLst>
          </p:cNvPr>
          <p:cNvCxnSpPr>
            <a:cxnSpLocks/>
          </p:cNvCxnSpPr>
          <p:nvPr/>
        </p:nvCxnSpPr>
        <p:spPr>
          <a:xfrm>
            <a:off x="5981700" y="867619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87D7EF-0AF7-1F13-80B3-CC91710CB06B}"/>
              </a:ext>
            </a:extLst>
          </p:cNvPr>
          <p:cNvSpPr txBox="1"/>
          <p:nvPr/>
        </p:nvSpPr>
        <p:spPr>
          <a:xfrm>
            <a:off x="7091712" y="45212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Y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FCAF5-FF23-FDEC-6FC8-EAEBAE21F775}"/>
              </a:ext>
            </a:extLst>
          </p:cNvPr>
          <p:cNvSpPr txBox="1"/>
          <p:nvPr/>
        </p:nvSpPr>
        <p:spPr>
          <a:xfrm>
            <a:off x="355600" y="36693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291579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749479-900F-6036-BCE1-184CBF848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68ECD-D7AA-1588-E23D-0BACFDA3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2"/>
          <a:stretch>
            <a:fillRect/>
          </a:stretch>
        </p:blipFill>
        <p:spPr>
          <a:xfrm>
            <a:off x="1499503" y="285923"/>
            <a:ext cx="9802593" cy="6572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82C39-D721-B7BE-EF32-F31AA7EB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47" y="2623398"/>
            <a:ext cx="7563906" cy="1190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BEE74-76C5-B640-F46D-D9B3B8C3F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047" y="4876860"/>
            <a:ext cx="75639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73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024D1-032A-85DF-0FB7-5B91207E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8CA8-D175-56CB-695E-47F121545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99362"/>
            <a:ext cx="9956800" cy="3809680"/>
          </a:xfrm>
        </p:spPr>
        <p:txBody>
          <a:bodyPr>
            <a:normAutofit/>
          </a:bodyPr>
          <a:lstStyle/>
          <a:p>
            <a:pPr marL="4124325" indent="-4124325">
              <a:buNone/>
            </a:pPr>
            <a:r>
              <a:rPr lang="en-GB" sz="3600" dirty="0"/>
              <a:t>Ignoring </a:t>
            </a:r>
            <a:r>
              <a:rPr lang="en-GB" sz="3600" b="1" dirty="0"/>
              <a:t>Z</a:t>
            </a:r>
            <a:r>
              <a:rPr lang="en-GB" sz="3600" dirty="0"/>
              <a:t>:	</a:t>
            </a:r>
            <a:r>
              <a:rPr lang="en-GB" sz="3600" b="1" dirty="0"/>
              <a:t>X</a:t>
            </a:r>
            <a:r>
              <a:rPr lang="en-GB" sz="3600" dirty="0"/>
              <a:t> and </a:t>
            </a:r>
            <a:r>
              <a:rPr lang="en-GB" sz="3600" b="1" dirty="0"/>
              <a:t>Y</a:t>
            </a:r>
            <a:r>
              <a:rPr lang="en-GB" sz="3600" dirty="0"/>
              <a:t> are </a:t>
            </a:r>
            <a:r>
              <a:rPr lang="en-GB" sz="3600" i="1" dirty="0"/>
              <a:t>not</a:t>
            </a:r>
            <a:r>
              <a:rPr lang="en-GB" sz="3600" dirty="0"/>
              <a:t> associated</a:t>
            </a:r>
          </a:p>
          <a:p>
            <a:pPr marL="4124325" indent="-4124325">
              <a:buNone/>
            </a:pPr>
            <a:endParaRPr lang="en-GB" sz="3600" dirty="0"/>
          </a:p>
          <a:p>
            <a:pPr marL="4124325" indent="-4124325">
              <a:buNone/>
            </a:pPr>
            <a:r>
              <a:rPr lang="en-GB" sz="3600" dirty="0"/>
              <a:t>Conditioning on </a:t>
            </a:r>
            <a:r>
              <a:rPr lang="en-GB" sz="3600" b="1" dirty="0"/>
              <a:t>Z</a:t>
            </a:r>
            <a:r>
              <a:rPr lang="en-GB" sz="3600" dirty="0"/>
              <a:t>:	</a:t>
            </a:r>
            <a:r>
              <a:rPr lang="en-GB" sz="3600" b="1" dirty="0"/>
              <a:t>X</a:t>
            </a:r>
            <a:r>
              <a:rPr lang="en-GB" sz="3600" dirty="0"/>
              <a:t> and </a:t>
            </a:r>
            <a:r>
              <a:rPr lang="en-GB" sz="3600" b="1" dirty="0"/>
              <a:t>Y</a:t>
            </a:r>
            <a:r>
              <a:rPr lang="en-GB" sz="3600" dirty="0"/>
              <a:t> are associated</a:t>
            </a:r>
          </a:p>
          <a:p>
            <a:pPr marL="4033838" indent="-4033838">
              <a:buNone/>
            </a:pPr>
            <a:endParaRPr lang="en-GB" sz="3600" dirty="0"/>
          </a:p>
          <a:p>
            <a:pPr marL="4033838" indent="-4033838" algn="ctr">
              <a:buNone/>
            </a:pPr>
            <a:r>
              <a:rPr lang="en-GB" sz="3600" b="1" dirty="0"/>
              <a:t>Z </a:t>
            </a:r>
            <a:r>
              <a:rPr lang="en-GB" sz="3600" u="sng" dirty="0"/>
              <a:t>opens</a:t>
            </a:r>
            <a:r>
              <a:rPr lang="en-GB" sz="3600" dirty="0"/>
              <a:t> the path</a:t>
            </a:r>
            <a:endParaRPr lang="en-GB" sz="3600" b="1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8236C-0485-3720-7817-29A17CE594EB}"/>
              </a:ext>
            </a:extLst>
          </p:cNvPr>
          <p:cNvSpPr txBox="1"/>
          <p:nvPr/>
        </p:nvSpPr>
        <p:spPr>
          <a:xfrm>
            <a:off x="3166705" y="45212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X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BDC52-FF28-9B60-204C-CA6F57DE8E86}"/>
              </a:ext>
            </a:extLst>
          </p:cNvPr>
          <p:cNvSpPr txBox="1"/>
          <p:nvPr/>
        </p:nvSpPr>
        <p:spPr>
          <a:xfrm>
            <a:off x="5146040" y="452120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Z</a:t>
            </a:r>
            <a:endParaRPr lang="en-GB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E14E82-93F5-5064-FDD0-52C3879D806D}"/>
              </a:ext>
            </a:extLst>
          </p:cNvPr>
          <p:cNvCxnSpPr>
            <a:cxnSpLocks/>
          </p:cNvCxnSpPr>
          <p:nvPr/>
        </p:nvCxnSpPr>
        <p:spPr>
          <a:xfrm>
            <a:off x="3990340" y="867619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03932F-04C2-1FF8-D52C-8146B0EB4E3D}"/>
              </a:ext>
            </a:extLst>
          </p:cNvPr>
          <p:cNvCxnSpPr>
            <a:cxnSpLocks/>
          </p:cNvCxnSpPr>
          <p:nvPr/>
        </p:nvCxnSpPr>
        <p:spPr>
          <a:xfrm flipH="1">
            <a:off x="5981700" y="867619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C64B0F-84C1-FFE6-ED73-63B77EFC033E}"/>
              </a:ext>
            </a:extLst>
          </p:cNvPr>
          <p:cNvSpPr txBox="1"/>
          <p:nvPr/>
        </p:nvSpPr>
        <p:spPr>
          <a:xfrm>
            <a:off x="7091712" y="45212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Y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FBE7B-52E1-0810-6EDD-512FD1470706}"/>
              </a:ext>
            </a:extLst>
          </p:cNvPr>
          <p:cNvSpPr txBox="1"/>
          <p:nvPr/>
        </p:nvSpPr>
        <p:spPr>
          <a:xfrm>
            <a:off x="254000" y="366931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Collider</a:t>
            </a:r>
          </a:p>
        </p:txBody>
      </p:sp>
    </p:spTree>
    <p:extLst>
      <p:ext uri="{BB962C8B-B14F-4D97-AF65-F5344CB8AC3E}">
        <p14:creationId xmlns:p14="http://schemas.microsoft.com/office/powerpoint/2010/main" val="2679103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371D47-5F43-06D6-50D8-597AEEF5A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E9343-DD77-5995-EB80-EB3CE8AC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52"/>
          <a:stretch>
            <a:fillRect/>
          </a:stretch>
        </p:blipFill>
        <p:spPr>
          <a:xfrm>
            <a:off x="1548381" y="282428"/>
            <a:ext cx="10050278" cy="6575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9B689-569D-EC15-75DA-994F036D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311" y="2618068"/>
            <a:ext cx="7011378" cy="1162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609B6B-E89F-6FEB-6E4E-A8538BDB7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311" y="4870346"/>
            <a:ext cx="7744906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69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FFADCA-B536-8F58-1552-CC4E0F56BE09}"/>
              </a:ext>
            </a:extLst>
          </p:cNvPr>
          <p:cNvSpPr txBox="1"/>
          <p:nvPr/>
        </p:nvSpPr>
        <p:spPr>
          <a:xfrm>
            <a:off x="1693505" y="309880"/>
            <a:ext cx="2754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Location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02F2F-815E-8A04-3E23-D6DCEA1AE0C4}"/>
              </a:ext>
            </a:extLst>
          </p:cNvPr>
          <p:cNvSpPr txBox="1"/>
          <p:nvPr/>
        </p:nvSpPr>
        <p:spPr>
          <a:xfrm>
            <a:off x="5593080" y="309880"/>
            <a:ext cx="1792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Profit</a:t>
            </a:r>
            <a:endParaRPr lang="en-GB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9DE675A-51AF-B186-AEA4-5D40E0368121}"/>
              </a:ext>
            </a:extLst>
          </p:cNvPr>
          <p:cNvCxnSpPr>
            <a:cxnSpLocks/>
          </p:cNvCxnSpPr>
          <p:nvPr/>
        </p:nvCxnSpPr>
        <p:spPr>
          <a:xfrm>
            <a:off x="4559300" y="725379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236EA3-FA20-C82A-83B3-9223FBF1CA40}"/>
              </a:ext>
            </a:extLst>
          </p:cNvPr>
          <p:cNvCxnSpPr>
            <a:cxnSpLocks/>
          </p:cNvCxnSpPr>
          <p:nvPr/>
        </p:nvCxnSpPr>
        <p:spPr>
          <a:xfrm flipH="1">
            <a:off x="7475220" y="725379"/>
            <a:ext cx="9271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CB5FD5-8A20-6874-15DD-F912C79EE627}"/>
              </a:ext>
            </a:extLst>
          </p:cNvPr>
          <p:cNvSpPr txBox="1"/>
          <p:nvPr/>
        </p:nvSpPr>
        <p:spPr>
          <a:xfrm>
            <a:off x="8534432" y="309880"/>
            <a:ext cx="1691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Food</a:t>
            </a:r>
            <a:endParaRPr lang="en-GB" b="1" dirty="0"/>
          </a:p>
        </p:txBody>
      </p:sp>
      <p:pic>
        <p:nvPicPr>
          <p:cNvPr id="8" name="Picture 7" descr="A house with a thatched roof&#10;&#10;AI-generated content may be incorrect.">
            <a:extLst>
              <a:ext uri="{FF2B5EF4-FFF2-40B4-BE49-F238E27FC236}">
                <a16:creationId xmlns:a16="http://schemas.microsoft.com/office/drawing/2014/main" id="{EA4D1D59-2A42-76AF-50AC-93CD17A73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0" b="38720"/>
          <a:stretch>
            <a:fillRect/>
          </a:stretch>
        </p:blipFill>
        <p:spPr>
          <a:xfrm>
            <a:off x="0" y="1422404"/>
            <a:ext cx="12191999" cy="54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7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95508-A958-020B-C127-1AAF83CA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370168"/>
            <a:ext cx="7534275" cy="61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89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B89D8-C098-289A-89A4-90DDC8CC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370168"/>
            <a:ext cx="7534274" cy="61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35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91A1722-34C4-1820-04AC-A9460F8B5185}"/>
              </a:ext>
            </a:extLst>
          </p:cNvPr>
          <p:cNvSpPr/>
          <p:nvPr/>
        </p:nvSpPr>
        <p:spPr>
          <a:xfrm>
            <a:off x="6522590" y="2667000"/>
            <a:ext cx="5525638" cy="21737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DE878-43B2-568E-5FBE-A6A3817D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Backdoor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71D-D95C-3DF0-E5E7-1B2CC07DD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63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Statistical procedure to estimate causal effects, given set of assumptions in the DAG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Backdoor path </a:t>
            </a:r>
            <a:r>
              <a:rPr lang="en-GB" dirty="0"/>
              <a:t>= a non-causal path that enters the exposure variable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Goal: </a:t>
            </a:r>
            <a:r>
              <a:rPr lang="en-GB" dirty="0"/>
              <a:t>Close all backdoor paths!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63BFCC-CBAA-1365-67FF-40FEAA6079E0}"/>
              </a:ext>
            </a:extLst>
          </p:cNvPr>
          <p:cNvSpPr txBox="1"/>
          <p:nvPr/>
        </p:nvSpPr>
        <p:spPr>
          <a:xfrm>
            <a:off x="7809825" y="265684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0C5BE-5614-B461-880E-D6F64E870345}"/>
              </a:ext>
            </a:extLst>
          </p:cNvPr>
          <p:cNvSpPr txBox="1"/>
          <p:nvPr/>
        </p:nvSpPr>
        <p:spPr>
          <a:xfrm>
            <a:off x="8945880" y="2656840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Z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0F4132-E3C5-3CB3-16C0-6979A89F5EDB}"/>
              </a:ext>
            </a:extLst>
          </p:cNvPr>
          <p:cNvCxnSpPr>
            <a:cxnSpLocks/>
          </p:cNvCxnSpPr>
          <p:nvPr/>
        </p:nvCxnSpPr>
        <p:spPr>
          <a:xfrm>
            <a:off x="8379460" y="3072339"/>
            <a:ext cx="5760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D5612C-350C-F5BC-7F53-50CC29B18D73}"/>
              </a:ext>
            </a:extLst>
          </p:cNvPr>
          <p:cNvCxnSpPr>
            <a:cxnSpLocks/>
          </p:cNvCxnSpPr>
          <p:nvPr/>
        </p:nvCxnSpPr>
        <p:spPr>
          <a:xfrm>
            <a:off x="9497060" y="3072339"/>
            <a:ext cx="5760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3A6ED8-8379-3F44-306B-7AEF7B773D7D}"/>
              </a:ext>
            </a:extLst>
          </p:cNvPr>
          <p:cNvSpPr txBox="1"/>
          <p:nvPr/>
        </p:nvSpPr>
        <p:spPr>
          <a:xfrm>
            <a:off x="10058432" y="265684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Y</a:t>
            </a:r>
            <a:endParaRPr lang="en-GB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E2B18C-7813-CBA0-0E52-264054A096C6}"/>
              </a:ext>
            </a:extLst>
          </p:cNvPr>
          <p:cNvSpPr txBox="1"/>
          <p:nvPr/>
        </p:nvSpPr>
        <p:spPr>
          <a:xfrm>
            <a:off x="7809825" y="332280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X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E981C8-EB16-A718-CA2E-BB7A8A82385E}"/>
              </a:ext>
            </a:extLst>
          </p:cNvPr>
          <p:cNvSpPr txBox="1"/>
          <p:nvPr/>
        </p:nvSpPr>
        <p:spPr>
          <a:xfrm>
            <a:off x="8945880" y="3322806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Z</a:t>
            </a:r>
            <a:endParaRPr lang="en-GB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4B3424-E90C-9589-C8CD-562A945D4FDE}"/>
              </a:ext>
            </a:extLst>
          </p:cNvPr>
          <p:cNvCxnSpPr>
            <a:cxnSpLocks/>
          </p:cNvCxnSpPr>
          <p:nvPr/>
        </p:nvCxnSpPr>
        <p:spPr>
          <a:xfrm flipH="1">
            <a:off x="8379460" y="3738305"/>
            <a:ext cx="5760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EEB9FF-2B76-C62D-747E-181B98EC3FE4}"/>
              </a:ext>
            </a:extLst>
          </p:cNvPr>
          <p:cNvCxnSpPr>
            <a:cxnSpLocks/>
          </p:cNvCxnSpPr>
          <p:nvPr/>
        </p:nvCxnSpPr>
        <p:spPr>
          <a:xfrm>
            <a:off x="9497060" y="3738305"/>
            <a:ext cx="5760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DE5504-7103-1ED0-511E-DBA21CAFBF4F}"/>
              </a:ext>
            </a:extLst>
          </p:cNvPr>
          <p:cNvSpPr txBox="1"/>
          <p:nvPr/>
        </p:nvSpPr>
        <p:spPr>
          <a:xfrm>
            <a:off x="10058432" y="332280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Y</a:t>
            </a:r>
            <a:endParaRPr lang="en-GB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D5AFF5-F710-4214-44D5-86736D978046}"/>
              </a:ext>
            </a:extLst>
          </p:cNvPr>
          <p:cNvSpPr txBox="1"/>
          <p:nvPr/>
        </p:nvSpPr>
        <p:spPr>
          <a:xfrm>
            <a:off x="7809825" y="4005522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X</a:t>
            </a:r>
            <a:endParaRPr lang="en-GB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98F886-EA8C-EB59-F0D3-1231BBBB00B0}"/>
              </a:ext>
            </a:extLst>
          </p:cNvPr>
          <p:cNvSpPr txBox="1"/>
          <p:nvPr/>
        </p:nvSpPr>
        <p:spPr>
          <a:xfrm>
            <a:off x="8945880" y="4005522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Z</a:t>
            </a:r>
            <a:endParaRPr lang="en-GB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5512F0-3FCC-403B-A895-C3CA0EBF7001}"/>
              </a:ext>
            </a:extLst>
          </p:cNvPr>
          <p:cNvCxnSpPr>
            <a:cxnSpLocks/>
          </p:cNvCxnSpPr>
          <p:nvPr/>
        </p:nvCxnSpPr>
        <p:spPr>
          <a:xfrm>
            <a:off x="8379460" y="4421021"/>
            <a:ext cx="5760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2E3DDF-7881-7343-9892-9EC7D8D4E94D}"/>
              </a:ext>
            </a:extLst>
          </p:cNvPr>
          <p:cNvCxnSpPr>
            <a:cxnSpLocks/>
          </p:cNvCxnSpPr>
          <p:nvPr/>
        </p:nvCxnSpPr>
        <p:spPr>
          <a:xfrm flipH="1">
            <a:off x="9497060" y="4421021"/>
            <a:ext cx="5760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437952-DB76-8FB4-F154-74CFB45C8E7F}"/>
              </a:ext>
            </a:extLst>
          </p:cNvPr>
          <p:cNvSpPr txBox="1"/>
          <p:nvPr/>
        </p:nvSpPr>
        <p:spPr>
          <a:xfrm>
            <a:off x="10058432" y="4005522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Y</a:t>
            </a:r>
            <a:endParaRPr lang="en-GB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71C3EC-5D24-EE08-63A5-06DE13F6C5A1}"/>
              </a:ext>
            </a:extLst>
          </p:cNvPr>
          <p:cNvSpPr txBox="1"/>
          <p:nvPr/>
        </p:nvSpPr>
        <p:spPr>
          <a:xfrm>
            <a:off x="6949440" y="281549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Pipe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EB0555-EC48-1403-68B1-B7A765968A80}"/>
              </a:ext>
            </a:extLst>
          </p:cNvPr>
          <p:cNvSpPr txBox="1"/>
          <p:nvPr/>
        </p:nvSpPr>
        <p:spPr>
          <a:xfrm>
            <a:off x="6949440" y="347983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A3BA82-21EE-EDD3-C423-FEE40E215DEA}"/>
              </a:ext>
            </a:extLst>
          </p:cNvPr>
          <p:cNvSpPr txBox="1"/>
          <p:nvPr/>
        </p:nvSpPr>
        <p:spPr>
          <a:xfrm>
            <a:off x="6522590" y="4142235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Collider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6BAE2E-9F09-B86F-E283-9695A7C73BCE}"/>
              </a:ext>
            </a:extLst>
          </p:cNvPr>
          <p:cNvSpPr txBox="1"/>
          <p:nvPr/>
        </p:nvSpPr>
        <p:spPr>
          <a:xfrm>
            <a:off x="10665335" y="284597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Z closes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AF494E-6CD0-0648-9864-C78DA40EFEF9}"/>
              </a:ext>
            </a:extLst>
          </p:cNvPr>
          <p:cNvSpPr txBox="1"/>
          <p:nvPr/>
        </p:nvSpPr>
        <p:spPr>
          <a:xfrm>
            <a:off x="10653467" y="351031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Z closes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89251A-DFD9-BCC6-BA9F-6EB8F3ACC1EB}"/>
              </a:ext>
            </a:extLst>
          </p:cNvPr>
          <p:cNvSpPr txBox="1"/>
          <p:nvPr/>
        </p:nvSpPr>
        <p:spPr>
          <a:xfrm>
            <a:off x="10663775" y="4172715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Z opens</a:t>
            </a:r>
          </a:p>
        </p:txBody>
      </p:sp>
    </p:spTree>
    <p:extLst>
      <p:ext uri="{BB962C8B-B14F-4D97-AF65-F5344CB8AC3E}">
        <p14:creationId xmlns:p14="http://schemas.microsoft.com/office/powerpoint/2010/main" val="3271265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EDC6A6-5EE9-7E1F-D404-D719AED99FD8}"/>
              </a:ext>
            </a:extLst>
          </p:cNvPr>
          <p:cNvSpPr txBox="1"/>
          <p:nvPr/>
        </p:nvSpPr>
        <p:spPr>
          <a:xfrm>
            <a:off x="5815314" y="2046821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A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C9342-304F-2129-EC1B-B3713755A7CE}"/>
              </a:ext>
            </a:extLst>
          </p:cNvPr>
          <p:cNvSpPr txBox="1"/>
          <p:nvPr/>
        </p:nvSpPr>
        <p:spPr>
          <a:xfrm>
            <a:off x="3835979" y="365210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X</a:t>
            </a:r>
            <a:endParaRPr lang="en-GB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44835D-6623-63E3-E6A2-97E042B066D5}"/>
              </a:ext>
            </a:extLst>
          </p:cNvPr>
          <p:cNvCxnSpPr>
            <a:cxnSpLocks/>
          </p:cNvCxnSpPr>
          <p:nvPr/>
        </p:nvCxnSpPr>
        <p:spPr>
          <a:xfrm>
            <a:off x="4659614" y="4067605"/>
            <a:ext cx="291846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BB56BC-CD88-CA20-0EE8-6A9D3521F7DE}"/>
              </a:ext>
            </a:extLst>
          </p:cNvPr>
          <p:cNvSpPr txBox="1"/>
          <p:nvPr/>
        </p:nvSpPr>
        <p:spPr>
          <a:xfrm>
            <a:off x="7760986" y="365210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Y</a:t>
            </a:r>
            <a:endParaRPr lang="en-GB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86984-7C48-8BEA-4EEF-EE256EC8CFC4}"/>
              </a:ext>
            </a:extLst>
          </p:cNvPr>
          <p:cNvCxnSpPr>
            <a:cxnSpLocks/>
          </p:cNvCxnSpPr>
          <p:nvPr/>
        </p:nvCxnSpPr>
        <p:spPr>
          <a:xfrm flipH="1">
            <a:off x="4568785" y="2793354"/>
            <a:ext cx="1118886" cy="88710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A2C92B-B300-3AAF-8815-97114B320999}"/>
              </a:ext>
            </a:extLst>
          </p:cNvPr>
          <p:cNvCxnSpPr>
            <a:cxnSpLocks/>
          </p:cNvCxnSpPr>
          <p:nvPr/>
        </p:nvCxnSpPr>
        <p:spPr>
          <a:xfrm>
            <a:off x="6514457" y="2778760"/>
            <a:ext cx="1118886" cy="88710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BD0B6A-B21C-B961-BA98-E4F6CAD601E3}"/>
              </a:ext>
            </a:extLst>
          </p:cNvPr>
          <p:cNvSpPr txBox="1"/>
          <p:nvPr/>
        </p:nvSpPr>
        <p:spPr>
          <a:xfrm>
            <a:off x="5815314" y="5069421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B</a:t>
            </a:r>
            <a:endParaRPr lang="en-GB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EF121D-0BF2-6E29-DEF8-EA757C5FF78F}"/>
              </a:ext>
            </a:extLst>
          </p:cNvPr>
          <p:cNvCxnSpPr>
            <a:cxnSpLocks/>
          </p:cNvCxnSpPr>
          <p:nvPr/>
        </p:nvCxnSpPr>
        <p:spPr>
          <a:xfrm flipH="1" flipV="1">
            <a:off x="4568785" y="4443945"/>
            <a:ext cx="1118886" cy="88710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750742-7B62-38D7-3594-2ACB2EF088BC}"/>
              </a:ext>
            </a:extLst>
          </p:cNvPr>
          <p:cNvCxnSpPr>
            <a:cxnSpLocks/>
          </p:cNvCxnSpPr>
          <p:nvPr/>
        </p:nvCxnSpPr>
        <p:spPr>
          <a:xfrm flipV="1">
            <a:off x="6514457" y="4429351"/>
            <a:ext cx="1118886" cy="88710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AF6CA2-6C34-076F-CC61-6C68833E527F}"/>
              </a:ext>
            </a:extLst>
          </p:cNvPr>
          <p:cNvSpPr txBox="1"/>
          <p:nvPr/>
        </p:nvSpPr>
        <p:spPr>
          <a:xfrm>
            <a:off x="1974851" y="261568"/>
            <a:ext cx="8140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Which variables should we control for to estimate the causal effect of </a:t>
            </a:r>
            <a:r>
              <a:rPr lang="en-GB" sz="3600" b="1" dirty="0"/>
              <a:t>X</a:t>
            </a:r>
            <a:r>
              <a:rPr lang="en-GB" sz="3600" dirty="0"/>
              <a:t> on </a:t>
            </a:r>
            <a:r>
              <a:rPr lang="en-GB" sz="3600" b="1" dirty="0"/>
              <a:t>Y</a:t>
            </a:r>
            <a:r>
              <a:rPr lang="en-GB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14788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5C4BE-0557-4A95-296C-07EAFEE73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F6F09-55DF-4179-8D5F-7C38C4DF8E6D}"/>
              </a:ext>
            </a:extLst>
          </p:cNvPr>
          <p:cNvSpPr txBox="1"/>
          <p:nvPr/>
        </p:nvSpPr>
        <p:spPr>
          <a:xfrm>
            <a:off x="4682747" y="2016341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A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981CB-96E2-A8B4-AE0D-754DC9037968}"/>
              </a:ext>
            </a:extLst>
          </p:cNvPr>
          <p:cNvSpPr txBox="1"/>
          <p:nvPr/>
        </p:nvSpPr>
        <p:spPr>
          <a:xfrm>
            <a:off x="7141226" y="2016341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B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D174F-3C1A-313C-D3BB-5AF885F5B62D}"/>
              </a:ext>
            </a:extLst>
          </p:cNvPr>
          <p:cNvSpPr txBox="1"/>
          <p:nvPr/>
        </p:nvSpPr>
        <p:spPr>
          <a:xfrm>
            <a:off x="4699579" y="362162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X</a:t>
            </a:r>
            <a:endParaRPr lang="en-GB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66B8C3-8DD2-A50A-9FED-4DD76BEE4B25}"/>
              </a:ext>
            </a:extLst>
          </p:cNvPr>
          <p:cNvCxnSpPr>
            <a:cxnSpLocks/>
          </p:cNvCxnSpPr>
          <p:nvPr/>
        </p:nvCxnSpPr>
        <p:spPr>
          <a:xfrm>
            <a:off x="5509903" y="4037125"/>
            <a:ext cx="144841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7F2BDE-A827-C4CD-7048-F8D2FD41B08D}"/>
              </a:ext>
            </a:extLst>
          </p:cNvPr>
          <p:cNvSpPr txBox="1"/>
          <p:nvPr/>
        </p:nvSpPr>
        <p:spPr>
          <a:xfrm>
            <a:off x="7141226" y="362162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Y</a:t>
            </a:r>
            <a:endParaRPr lang="en-GB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D2D364-F483-8323-5B03-336E1BEE806B}"/>
              </a:ext>
            </a:extLst>
          </p:cNvPr>
          <p:cNvCxnSpPr>
            <a:cxnSpLocks/>
          </p:cNvCxnSpPr>
          <p:nvPr/>
        </p:nvCxnSpPr>
        <p:spPr>
          <a:xfrm>
            <a:off x="7438743" y="2821938"/>
            <a:ext cx="0" cy="80264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31D16-4D5F-8E12-44C6-D3AB191A9A9D}"/>
              </a:ext>
            </a:extLst>
          </p:cNvPr>
          <p:cNvSpPr txBox="1"/>
          <p:nvPr/>
        </p:nvSpPr>
        <p:spPr>
          <a:xfrm>
            <a:off x="5886434" y="5038941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C</a:t>
            </a:r>
            <a:endParaRPr lang="en-GB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B427EC-13C2-85DE-E66C-E35C18085030}"/>
              </a:ext>
            </a:extLst>
          </p:cNvPr>
          <p:cNvCxnSpPr>
            <a:cxnSpLocks/>
          </p:cNvCxnSpPr>
          <p:nvPr/>
        </p:nvCxnSpPr>
        <p:spPr>
          <a:xfrm flipH="1">
            <a:off x="6585577" y="4452623"/>
            <a:ext cx="699143" cy="83335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DB33786-D9B6-1791-EF9A-A6BB50E8055E}"/>
              </a:ext>
            </a:extLst>
          </p:cNvPr>
          <p:cNvSpPr txBox="1"/>
          <p:nvPr/>
        </p:nvSpPr>
        <p:spPr>
          <a:xfrm>
            <a:off x="1974851" y="261568"/>
            <a:ext cx="8140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Which variables should we control for to estimate the causal effect of </a:t>
            </a:r>
            <a:r>
              <a:rPr lang="en-GB" sz="3600" b="1" dirty="0"/>
              <a:t>X</a:t>
            </a:r>
            <a:r>
              <a:rPr lang="en-GB" sz="3600" dirty="0"/>
              <a:t> on </a:t>
            </a:r>
            <a:r>
              <a:rPr lang="en-GB" sz="3600" b="1" dirty="0"/>
              <a:t>Y</a:t>
            </a:r>
            <a:r>
              <a:rPr lang="en-GB" sz="3600" dirty="0"/>
              <a:t>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AE7704-8394-A9B9-11A4-DCDD0F0DA2D2}"/>
              </a:ext>
            </a:extLst>
          </p:cNvPr>
          <p:cNvCxnSpPr>
            <a:cxnSpLocks/>
          </p:cNvCxnSpPr>
          <p:nvPr/>
        </p:nvCxnSpPr>
        <p:spPr>
          <a:xfrm flipH="1">
            <a:off x="5509903" y="2431839"/>
            <a:ext cx="144841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CAC55B-F2FD-A7DC-81FC-828220E80AB8}"/>
              </a:ext>
            </a:extLst>
          </p:cNvPr>
          <p:cNvCxnSpPr>
            <a:cxnSpLocks/>
          </p:cNvCxnSpPr>
          <p:nvPr/>
        </p:nvCxnSpPr>
        <p:spPr>
          <a:xfrm>
            <a:off x="4988559" y="2821938"/>
            <a:ext cx="0" cy="80264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7856C9-ED41-1375-0622-EC118A8AEB54}"/>
              </a:ext>
            </a:extLst>
          </p:cNvPr>
          <p:cNvCxnSpPr>
            <a:cxnSpLocks/>
          </p:cNvCxnSpPr>
          <p:nvPr/>
        </p:nvCxnSpPr>
        <p:spPr>
          <a:xfrm>
            <a:off x="5150493" y="4452623"/>
            <a:ext cx="699143" cy="83335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59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8DED21-256C-3C0D-49D2-0BA3CBEECCD1}"/>
              </a:ext>
            </a:extLst>
          </p:cNvPr>
          <p:cNvSpPr txBox="1"/>
          <p:nvPr/>
        </p:nvSpPr>
        <p:spPr>
          <a:xfrm>
            <a:off x="113365" y="2600960"/>
            <a:ext cx="1213024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400" dirty="0"/>
              <a:t>Slides, worksheets, and other materials online at:</a:t>
            </a:r>
          </a:p>
          <a:p>
            <a:pPr algn="ctr"/>
            <a:r>
              <a:rPr lang="en-GB" sz="3400" dirty="0">
                <a:hlinkClick r:id="rId2"/>
              </a:rPr>
              <a:t>https://github.com/ScottClaessens/methods-cultural-evolution</a:t>
            </a:r>
            <a:r>
              <a:rPr lang="en-GB" sz="3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7594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FF49-AE76-1E8F-1039-BAD61734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0EA4-7EDF-DCE5-DD09-158FD95E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Causal inference allows us to assess the effects of interventions – what would happen if I do X?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DAGs can help us draw out causal assumptions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dirty="0"/>
              <a:t>We can use the backdoor criterion to answer causal questions, even when experiments are not feasible</a:t>
            </a:r>
          </a:p>
          <a:p>
            <a:pPr marL="514350" indent="-514350">
              <a:buFont typeface="+mj-lt"/>
              <a:buAutoNum type="arabicPeriod"/>
            </a:pPr>
            <a:endParaRPr lang="en-GB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C716B-21E4-3C56-4AE5-D8B794360FDD}"/>
              </a:ext>
            </a:extLst>
          </p:cNvPr>
          <p:cNvSpPr txBox="1"/>
          <p:nvPr/>
        </p:nvSpPr>
        <p:spPr>
          <a:xfrm>
            <a:off x="9106789" y="1745363"/>
            <a:ext cx="434734" cy="584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21423-0699-51A9-50B1-393AC169D1D6}"/>
              </a:ext>
            </a:extLst>
          </p:cNvPr>
          <p:cNvSpPr txBox="1"/>
          <p:nvPr/>
        </p:nvSpPr>
        <p:spPr>
          <a:xfrm>
            <a:off x="9102840" y="4336697"/>
            <a:ext cx="481221" cy="584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EE07D-64D2-515E-2C71-03E0932AF379}"/>
              </a:ext>
            </a:extLst>
          </p:cNvPr>
          <p:cNvSpPr txBox="1"/>
          <p:nvPr/>
        </p:nvSpPr>
        <p:spPr>
          <a:xfrm>
            <a:off x="7883845" y="2988116"/>
            <a:ext cx="458779" cy="584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42238-9B68-9435-467A-1587BE69ABE3}"/>
              </a:ext>
            </a:extLst>
          </p:cNvPr>
          <p:cNvSpPr txBox="1"/>
          <p:nvPr/>
        </p:nvSpPr>
        <p:spPr>
          <a:xfrm>
            <a:off x="10315943" y="2988119"/>
            <a:ext cx="458779" cy="584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BABC4-44C6-C4F4-662E-6F06136A482D}"/>
              </a:ext>
            </a:extLst>
          </p:cNvPr>
          <p:cNvCxnSpPr/>
          <p:nvPr/>
        </p:nvCxnSpPr>
        <p:spPr>
          <a:xfrm flipV="1">
            <a:off x="8400303" y="2360013"/>
            <a:ext cx="599342" cy="599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AC7E12-8999-95D9-E7A9-46A63810C4D4}"/>
              </a:ext>
            </a:extLst>
          </p:cNvPr>
          <p:cNvCxnSpPr>
            <a:cxnSpLocks/>
          </p:cNvCxnSpPr>
          <p:nvPr/>
        </p:nvCxnSpPr>
        <p:spPr>
          <a:xfrm>
            <a:off x="9599746" y="2360013"/>
            <a:ext cx="599342" cy="599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B98B5B-EE4E-096A-B0C1-6EB8B79798C1}"/>
              </a:ext>
            </a:extLst>
          </p:cNvPr>
          <p:cNvCxnSpPr>
            <a:cxnSpLocks/>
          </p:cNvCxnSpPr>
          <p:nvPr/>
        </p:nvCxnSpPr>
        <p:spPr>
          <a:xfrm flipH="1" flipV="1">
            <a:off x="8400303" y="3641573"/>
            <a:ext cx="599342" cy="599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F045F6-4F05-CA18-3146-23BF5383EE06}"/>
              </a:ext>
            </a:extLst>
          </p:cNvPr>
          <p:cNvCxnSpPr>
            <a:cxnSpLocks/>
          </p:cNvCxnSpPr>
          <p:nvPr/>
        </p:nvCxnSpPr>
        <p:spPr>
          <a:xfrm flipV="1">
            <a:off x="9651029" y="3641573"/>
            <a:ext cx="599342" cy="599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34B767C-6078-F9A0-D164-E1CFFACE5A7F}"/>
              </a:ext>
            </a:extLst>
          </p:cNvPr>
          <p:cNvSpPr/>
          <p:nvPr/>
        </p:nvSpPr>
        <p:spPr>
          <a:xfrm>
            <a:off x="8937331" y="4223263"/>
            <a:ext cx="792462" cy="792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50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05D5-7C8D-E99A-4196-8C53DAAA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670EC-3071-A6CF-4C3D-C74C1CED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Cinelli, C., Forney, A., &amp; Pearl, J. (2024). A crash course in good and bad controls. </a:t>
            </a:r>
            <a:r>
              <a:rPr lang="en-GB" i="1" dirty="0"/>
              <a:t>Sociological Methods &amp; Research</a:t>
            </a:r>
            <a:r>
              <a:rPr lang="en-GB" dirty="0"/>
              <a:t>, </a:t>
            </a:r>
            <a:r>
              <a:rPr lang="en-GB" i="1" dirty="0"/>
              <a:t>53</a:t>
            </a:r>
            <a:r>
              <a:rPr lang="en-GB" dirty="0"/>
              <a:t>(3), 1071-1104.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Pearl, J., &amp; Mackenzie, D. (2018). </a:t>
            </a:r>
            <a:r>
              <a:rPr lang="en-GB" i="1" dirty="0"/>
              <a:t>The book of why: the new science of cause and effect</a:t>
            </a:r>
            <a:r>
              <a:rPr lang="en-GB" dirty="0"/>
              <a:t>. Basic books.</a:t>
            </a:r>
          </a:p>
        </p:txBody>
      </p:sp>
      <p:pic>
        <p:nvPicPr>
          <p:cNvPr id="7" name="Picture 6" descr="A book cover with text&#10;&#10;AI-generated content may be incorrect.">
            <a:extLst>
              <a:ext uri="{FF2B5EF4-FFF2-40B4-BE49-F238E27FC236}">
                <a16:creationId xmlns:a16="http://schemas.microsoft.com/office/drawing/2014/main" id="{BBBA535B-3B30-15D3-C51E-75770A170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89759"/>
            <a:ext cx="3759200" cy="58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7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23A6D0-7BA5-CE9D-1660-87E4DD4E17F7}"/>
              </a:ext>
            </a:extLst>
          </p:cNvPr>
          <p:cNvSpPr/>
          <p:nvPr/>
        </p:nvSpPr>
        <p:spPr>
          <a:xfrm>
            <a:off x="1168400" y="845185"/>
            <a:ext cx="9855200" cy="14554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GB" sz="2600" b="1" dirty="0">
                <a:solidFill>
                  <a:schemeClr val="tx1"/>
                </a:solidFill>
              </a:rPr>
              <a:t>Part 1</a:t>
            </a:r>
            <a:r>
              <a:rPr lang="en-GB" sz="2600" dirty="0">
                <a:solidFill>
                  <a:schemeClr val="tx1"/>
                </a:solidFill>
              </a:rPr>
              <a:t> – Introduction to causal inference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D058CA-FB54-EF8F-9766-30FCE20F3539}"/>
              </a:ext>
            </a:extLst>
          </p:cNvPr>
          <p:cNvSpPr/>
          <p:nvPr/>
        </p:nvSpPr>
        <p:spPr>
          <a:xfrm>
            <a:off x="1168400" y="2701290"/>
            <a:ext cx="9855200" cy="14554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GB" sz="2600" b="1" dirty="0">
                <a:solidFill>
                  <a:schemeClr val="tx1"/>
                </a:solidFill>
              </a:rPr>
              <a:t>Part 2</a:t>
            </a:r>
            <a:r>
              <a:rPr lang="en-GB" sz="2600" dirty="0">
                <a:solidFill>
                  <a:schemeClr val="tx1"/>
                </a:solidFill>
              </a:rPr>
              <a:t> – Spatial and cultural non-independence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C7D518-9C01-64F7-C89F-8AA5A7CB2F47}"/>
              </a:ext>
            </a:extLst>
          </p:cNvPr>
          <p:cNvSpPr/>
          <p:nvPr/>
        </p:nvSpPr>
        <p:spPr>
          <a:xfrm>
            <a:off x="1168400" y="4557395"/>
            <a:ext cx="9855200" cy="14554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GB" sz="2600" b="1" dirty="0">
                <a:solidFill>
                  <a:schemeClr val="tx1"/>
                </a:solidFill>
              </a:rPr>
              <a:t>Part 3</a:t>
            </a:r>
            <a:r>
              <a:rPr lang="en-GB" sz="2600" dirty="0">
                <a:solidFill>
                  <a:schemeClr val="tx1"/>
                </a:solidFill>
              </a:rPr>
              <a:t> – Dynamic phylogenetic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F67259-4392-0570-3391-7BDAF299EEB8}"/>
              </a:ext>
            </a:extLst>
          </p:cNvPr>
          <p:cNvSpPr/>
          <p:nvPr/>
        </p:nvSpPr>
        <p:spPr>
          <a:xfrm>
            <a:off x="782320" y="2356485"/>
            <a:ext cx="10617200" cy="3870960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45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1E66-A588-0F95-8D9F-4BA46E45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CF1FF-BEEA-A88F-AF68-71CC8BC22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What is causal inference?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Structural causal models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Estimating causal effects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en-GB" dirty="0"/>
              <a:t>Randomised controlled trials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en-GB" dirty="0"/>
              <a:t>Using observational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8B020-560A-64A1-9657-9F654F6737A8}"/>
              </a:ext>
            </a:extLst>
          </p:cNvPr>
          <p:cNvSpPr txBox="1"/>
          <p:nvPr/>
        </p:nvSpPr>
        <p:spPr>
          <a:xfrm>
            <a:off x="9015349" y="1745363"/>
            <a:ext cx="434734" cy="584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B9736-8B8D-6A21-D3EF-BDDE83FC95CE}"/>
              </a:ext>
            </a:extLst>
          </p:cNvPr>
          <p:cNvSpPr txBox="1"/>
          <p:nvPr/>
        </p:nvSpPr>
        <p:spPr>
          <a:xfrm>
            <a:off x="9011400" y="4336697"/>
            <a:ext cx="481221" cy="584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0A89E-74AB-63D3-EE6C-73B9B14C6A66}"/>
              </a:ext>
            </a:extLst>
          </p:cNvPr>
          <p:cNvSpPr txBox="1"/>
          <p:nvPr/>
        </p:nvSpPr>
        <p:spPr>
          <a:xfrm>
            <a:off x="7792405" y="2988116"/>
            <a:ext cx="458779" cy="584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47DCF-262E-C9CF-778A-75216A684709}"/>
              </a:ext>
            </a:extLst>
          </p:cNvPr>
          <p:cNvSpPr txBox="1"/>
          <p:nvPr/>
        </p:nvSpPr>
        <p:spPr>
          <a:xfrm>
            <a:off x="10224503" y="2988119"/>
            <a:ext cx="458779" cy="584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F3AC33-7552-7308-BE7A-66E0A58613DB}"/>
              </a:ext>
            </a:extLst>
          </p:cNvPr>
          <p:cNvCxnSpPr/>
          <p:nvPr/>
        </p:nvCxnSpPr>
        <p:spPr>
          <a:xfrm flipV="1">
            <a:off x="8308863" y="2360013"/>
            <a:ext cx="599342" cy="599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CA16EC-9791-B74B-ECCE-0AD34B20A60C}"/>
              </a:ext>
            </a:extLst>
          </p:cNvPr>
          <p:cNvCxnSpPr>
            <a:cxnSpLocks/>
          </p:cNvCxnSpPr>
          <p:nvPr/>
        </p:nvCxnSpPr>
        <p:spPr>
          <a:xfrm>
            <a:off x="9508306" y="2360013"/>
            <a:ext cx="599342" cy="599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CFAF4-0854-2878-0CCB-C61250055661}"/>
              </a:ext>
            </a:extLst>
          </p:cNvPr>
          <p:cNvCxnSpPr>
            <a:cxnSpLocks/>
          </p:cNvCxnSpPr>
          <p:nvPr/>
        </p:nvCxnSpPr>
        <p:spPr>
          <a:xfrm flipH="1" flipV="1">
            <a:off x="8308863" y="3641573"/>
            <a:ext cx="599342" cy="599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83E6B1-AA01-5DE4-446C-6AA02E546889}"/>
              </a:ext>
            </a:extLst>
          </p:cNvPr>
          <p:cNvCxnSpPr>
            <a:cxnSpLocks/>
          </p:cNvCxnSpPr>
          <p:nvPr/>
        </p:nvCxnSpPr>
        <p:spPr>
          <a:xfrm flipV="1">
            <a:off x="9559589" y="3641573"/>
            <a:ext cx="599342" cy="599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C7C7B43-3956-5771-3B24-381B456D4942}"/>
              </a:ext>
            </a:extLst>
          </p:cNvPr>
          <p:cNvSpPr/>
          <p:nvPr/>
        </p:nvSpPr>
        <p:spPr>
          <a:xfrm>
            <a:off x="8845891" y="4233423"/>
            <a:ext cx="792462" cy="792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0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gas prices&#10;&#10;AI-generated content may be incorrect.">
            <a:extLst>
              <a:ext uri="{FF2B5EF4-FFF2-40B4-BE49-F238E27FC236}">
                <a16:creationId xmlns:a16="http://schemas.microsoft.com/office/drawing/2014/main" id="{27119139-0F5E-A559-B5D1-80E322EEB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79" y="467360"/>
            <a:ext cx="9227042" cy="602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9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529E-1A93-EB6F-CCAD-2EAA28E8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scientific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E6513-7136-2DE6-8993-CA3A7ACD9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599"/>
            <a:ext cx="10515600" cy="4170363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3200" dirty="0"/>
              <a:t>Description – </a:t>
            </a:r>
            <a:r>
              <a:rPr lang="en-GB" sz="3200" i="1" dirty="0"/>
              <a:t>what is there?</a:t>
            </a:r>
            <a:endParaRPr lang="en-GB" sz="3200" dirty="0"/>
          </a:p>
          <a:p>
            <a:pPr lvl="1">
              <a:spcAft>
                <a:spcPts val="2400"/>
              </a:spcAft>
              <a:buFont typeface="Helvetica" panose="020B0604020202020204" pitchFamily="34" charset="0"/>
              <a:buChar char="-"/>
            </a:pPr>
            <a:r>
              <a:rPr lang="en-GB" sz="2700" dirty="0">
                <a:solidFill>
                  <a:schemeClr val="bg1">
                    <a:lumMod val="75000"/>
                  </a:schemeClr>
                </a:solidFill>
              </a:rPr>
              <a:t>What is the most-watched show on Netflix?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3200" dirty="0"/>
              <a:t>Prediction – </a:t>
            </a:r>
            <a:r>
              <a:rPr lang="en-GB" sz="3200" i="1" dirty="0"/>
              <a:t>what </a:t>
            </a:r>
            <a:r>
              <a:rPr lang="en-GB" sz="3200" i="1" u="sng" dirty="0"/>
              <a:t>will</a:t>
            </a:r>
            <a:r>
              <a:rPr lang="en-GB" sz="3200" i="1" dirty="0"/>
              <a:t> happen?</a:t>
            </a:r>
            <a:endParaRPr lang="en-GB" sz="32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spcAft>
                <a:spcPts val="2400"/>
              </a:spcAft>
              <a:buFont typeface="Helvetica" panose="020B0604020202020204" pitchFamily="34" charset="0"/>
              <a:buChar char="-"/>
            </a:pPr>
            <a:r>
              <a:rPr lang="en-GB" sz="2700" dirty="0">
                <a:solidFill>
                  <a:schemeClr val="bg1">
                    <a:lumMod val="75000"/>
                  </a:schemeClr>
                </a:solidFill>
              </a:rPr>
              <a:t>What shows will this Netflix subscriber also enjoy?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3200" dirty="0"/>
              <a:t>Causal inference – </a:t>
            </a:r>
            <a:r>
              <a:rPr lang="en-GB" sz="3200" i="1" dirty="0"/>
              <a:t>what </a:t>
            </a:r>
            <a:r>
              <a:rPr lang="en-GB" sz="3200" i="1" u="sng" dirty="0"/>
              <a:t>would</a:t>
            </a:r>
            <a:r>
              <a:rPr lang="en-GB" sz="3200" i="1" dirty="0"/>
              <a:t> happen?</a:t>
            </a:r>
          </a:p>
          <a:p>
            <a:pPr lvl="1">
              <a:buFont typeface="Helvetica" panose="020B0604020202020204" pitchFamily="34" charset="0"/>
              <a:buChar char="-"/>
            </a:pPr>
            <a:r>
              <a:rPr lang="en-GB" sz="2700" dirty="0">
                <a:solidFill>
                  <a:schemeClr val="bg1">
                    <a:lumMod val="75000"/>
                  </a:schemeClr>
                </a:solidFill>
              </a:rPr>
              <a:t>How many more Netflix subscribers will we gain if we buy ads?</a:t>
            </a:r>
          </a:p>
          <a:p>
            <a:pPr marL="514350" indent="-514350">
              <a:buFont typeface="+mj-lt"/>
              <a:buAutoNum type="arabicPeriod"/>
            </a:pPr>
            <a:endParaRPr lang="en-GB" sz="3200" dirty="0"/>
          </a:p>
          <a:p>
            <a:pPr marL="514350" indent="-514350">
              <a:buFont typeface="+mj-lt"/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4207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lm trees with blue sky&#10;&#10;AI-generated content may be incorrect.">
            <a:extLst>
              <a:ext uri="{FF2B5EF4-FFF2-40B4-BE49-F238E27FC236}">
                <a16:creationId xmlns:a16="http://schemas.microsoft.com/office/drawing/2014/main" id="{D48DBCF7-A041-CD51-E0C3-88553CB42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73301B-40FE-D553-7A9E-B0A45E6B3E33}"/>
              </a:ext>
            </a:extLst>
          </p:cNvPr>
          <p:cNvSpPr/>
          <p:nvPr/>
        </p:nvSpPr>
        <p:spPr>
          <a:xfrm>
            <a:off x="571500" y="571500"/>
            <a:ext cx="5194300" cy="5715000"/>
          </a:xfrm>
          <a:prstGeom prst="rect">
            <a:avLst/>
          </a:prstGeom>
          <a:solidFill>
            <a:srgbClr val="FFFFFF">
              <a:alpha val="9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Assessing the consequences of an intervention</a:t>
            </a:r>
          </a:p>
          <a:p>
            <a:pPr algn="ctr"/>
            <a:endParaRPr lang="en-GB" sz="4400" b="1" dirty="0">
              <a:solidFill>
                <a:schemeClr val="tx1"/>
              </a:solidFill>
            </a:endParaRPr>
          </a:p>
          <a:p>
            <a:pPr algn="ctr"/>
            <a:r>
              <a:rPr lang="en-GB" sz="4000" dirty="0">
                <a:solidFill>
                  <a:schemeClr val="tx1"/>
                </a:solidFill>
              </a:rPr>
              <a:t>What if I do X?</a:t>
            </a:r>
            <a:endParaRPr lang="en-GB" sz="4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23BDB-8807-4985-B96E-BA549AB18875}"/>
              </a:ext>
            </a:extLst>
          </p:cNvPr>
          <p:cNvSpPr/>
          <p:nvPr/>
        </p:nvSpPr>
        <p:spPr>
          <a:xfrm>
            <a:off x="6426202" y="571500"/>
            <a:ext cx="5194300" cy="5715000"/>
          </a:xfrm>
          <a:prstGeom prst="rect">
            <a:avLst/>
          </a:prstGeom>
          <a:solidFill>
            <a:srgbClr val="FFFFFF">
              <a:alpha val="9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Assessing a counterfactual outcome</a:t>
            </a:r>
          </a:p>
          <a:p>
            <a:pPr algn="ctr"/>
            <a:endParaRPr lang="en-GB" sz="4400" b="1" dirty="0">
              <a:solidFill>
                <a:schemeClr val="tx1"/>
              </a:solidFill>
            </a:endParaRPr>
          </a:p>
          <a:p>
            <a:pPr algn="ctr"/>
            <a:r>
              <a:rPr lang="en-GB" sz="4000" dirty="0">
                <a:solidFill>
                  <a:schemeClr val="tx1"/>
                </a:solidFill>
              </a:rPr>
              <a:t>What if I had done X?</a:t>
            </a:r>
            <a:endParaRPr lang="en-GB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1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D34F-51E9-41CF-0315-A55980E7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Structural causal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67149-8A5D-E707-38A7-1E0A77E01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dirty="0"/>
              <a:t>How do variables </a:t>
            </a:r>
            <a:r>
              <a:rPr lang="en-GB" i="1" dirty="0"/>
              <a:t>causally influence </a:t>
            </a:r>
            <a:r>
              <a:rPr lang="en-GB" dirty="0"/>
              <a:t>one another?</a:t>
            </a:r>
            <a:endParaRPr lang="en-GB" sz="1200" dirty="0"/>
          </a:p>
          <a:p>
            <a:pPr marL="0" indent="0">
              <a:spcAft>
                <a:spcPts val="1200"/>
              </a:spcAft>
              <a:buNone/>
            </a:pPr>
            <a:r>
              <a:rPr lang="en-GB" dirty="0"/>
              <a:t>Graphs with arrows connecting different variables</a:t>
            </a:r>
            <a:endParaRPr lang="en-GB" sz="10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GB" sz="6000" b="1" dirty="0"/>
              <a:t>X </a:t>
            </a:r>
            <a:r>
              <a:rPr lang="en-GB" sz="8000" b="1" dirty="0"/>
              <a:t>←</a:t>
            </a:r>
            <a:r>
              <a:rPr lang="en-GB" sz="6000" b="1" dirty="0"/>
              <a:t> Z </a:t>
            </a:r>
            <a:r>
              <a:rPr lang="en-GB" sz="8000" b="1" dirty="0"/>
              <a:t>→</a:t>
            </a:r>
            <a:r>
              <a:rPr lang="en-GB" sz="6000" b="1" dirty="0"/>
              <a:t> 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dirty="0"/>
              <a:t>Directed acyclic graphs (DAGs)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dirty="0"/>
              <a:t>Require background knowledge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90444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a9fa56-3f32-449a-a721-3e3f49aa5e9a}" enabled="0" method="" siteId="{51a9fa56-3f32-449a-a721-3e3f49aa5e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Widescreen</PresentationFormat>
  <Paragraphs>160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Helvetica</vt:lpstr>
      <vt:lpstr>Arial</vt:lpstr>
      <vt:lpstr>Office Theme</vt:lpstr>
      <vt:lpstr>Methods in Cultural Evolution</vt:lpstr>
      <vt:lpstr>Who am I?</vt:lpstr>
      <vt:lpstr>PowerPoint Presentation</vt:lpstr>
      <vt:lpstr>PowerPoint Presentation</vt:lpstr>
      <vt:lpstr>Agenda</vt:lpstr>
      <vt:lpstr>PowerPoint Presentation</vt:lpstr>
      <vt:lpstr>Three scientific questions</vt:lpstr>
      <vt:lpstr>PowerPoint Presentation</vt:lpstr>
      <vt:lpstr>Structural causal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we can’t run an experiment?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Backdoor criterion</vt:lpstr>
      <vt:lpstr>PowerPoint Presentation</vt:lpstr>
      <vt:lpstr>PowerPoint Presentation</vt:lpstr>
      <vt:lpstr>In summary</vt:lpstr>
      <vt:lpstr>Further reading</vt:lpstr>
    </vt:vector>
  </TitlesOfParts>
  <Company>University of Kent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Claessens</dc:creator>
  <cp:lastModifiedBy>Scott Claessens</cp:lastModifiedBy>
  <cp:revision>8</cp:revision>
  <dcterms:created xsi:type="dcterms:W3CDTF">2025-08-12T13:55:20Z</dcterms:created>
  <dcterms:modified xsi:type="dcterms:W3CDTF">2025-08-23T13:05:47Z</dcterms:modified>
</cp:coreProperties>
</file>